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2"/>
  </p:handoutMasterIdLst>
  <p:sldIdLst>
    <p:sldId id="256" r:id="rId2"/>
    <p:sldId id="273" r:id="rId3"/>
    <p:sldId id="268" r:id="rId4"/>
    <p:sldId id="269" r:id="rId5"/>
    <p:sldId id="261" r:id="rId6"/>
    <p:sldId id="262" r:id="rId7"/>
    <p:sldId id="258" r:id="rId8"/>
    <p:sldId id="260" r:id="rId9"/>
    <p:sldId id="272" r:id="rId10"/>
    <p:sldId id="267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4387D68E-8618-4688-9438-F15669A2D76E}" type="presOf" srcId="{EAB93719-113C-4C4D-9C23-9D90B4567534}" destId="{886A28A0-5E69-4F74-BB31-7379204A0785}" srcOrd="0" destOrd="0" presId="urn:microsoft.com/office/officeart/2005/8/layout/orgChart1"/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B096FCAF-CB54-4453-BB93-421AA7D24A72}" type="presOf" srcId="{1745CA9E-F272-497B-9054-BAA8C68F09C1}" destId="{C4EE4478-1AC5-49C9-96AB-DE2A3E2B10EA}" srcOrd="1" destOrd="0" presId="urn:microsoft.com/office/officeart/2005/8/layout/orgChart1"/>
    <dgm:cxn modelId="{0B041677-992E-4B30-A2EF-F0EB11EA8CA0}" type="presOf" srcId="{6B71E87A-DF87-4659-A2C6-2E3B5AE6A888}" destId="{57D2D713-C052-45E6-85C4-9451A48F0FE8}" srcOrd="0" destOrd="0" presId="urn:microsoft.com/office/officeart/2005/8/layout/orgChart1"/>
    <dgm:cxn modelId="{6AD1F3CA-F8AA-4F68-A9EB-8E314AB0696A}" type="presOf" srcId="{D3603A12-724F-4682-941D-4286E3568ED9}" destId="{E6478223-7848-44E0-B970-18BEA8B2F99B}" srcOrd="0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7669D4C3-7E26-4CF9-AAEE-34B951987317}" type="presOf" srcId="{D2B5CBAC-278F-47D9-ACA8-73FB15C671B5}" destId="{64B18D55-415E-4D74-B8A2-3F00809CC92D}" srcOrd="0" destOrd="0" presId="urn:microsoft.com/office/officeart/2005/8/layout/orgChart1"/>
    <dgm:cxn modelId="{CE99658E-DAD5-43A0-A2E0-179C2EC9580E}" type="presOf" srcId="{C1058179-1827-49BB-AE56-821F540D4085}" destId="{BD899275-DECD-4DD9-B09F-39DD6FFFD669}" srcOrd="1" destOrd="0" presId="urn:microsoft.com/office/officeart/2005/8/layout/orgChart1"/>
    <dgm:cxn modelId="{ECAB062B-14F3-4942-AE0E-CFDC597E3A6C}" type="presOf" srcId="{D3603A12-724F-4682-941D-4286E3568ED9}" destId="{FEDA1518-96BE-4585-B769-F7D7C43936B8}" srcOrd="1" destOrd="0" presId="urn:microsoft.com/office/officeart/2005/8/layout/orgChart1"/>
    <dgm:cxn modelId="{5608974B-5644-4A2A-A3F4-3CD764FA0AD9}" type="presOf" srcId="{1745CA9E-F272-497B-9054-BAA8C68F09C1}" destId="{FD4AF30D-9D5E-4247-A7EA-49381538842F}" srcOrd="0" destOrd="0" presId="urn:microsoft.com/office/officeart/2005/8/layout/orgChart1"/>
    <dgm:cxn modelId="{BB4438B3-472D-43A8-91A1-A5EA61260741}" type="presOf" srcId="{734F7C15-06D4-4FC5-A200-5898F33D7C14}" destId="{1506C2B7-1E0C-416A-8BE4-766D45624EB9}" srcOrd="0" destOrd="0" presId="urn:microsoft.com/office/officeart/2005/8/layout/orgChart1"/>
    <dgm:cxn modelId="{C2F8FD17-6F94-4928-A9D5-602EC907805E}" type="presOf" srcId="{C1058179-1827-49BB-AE56-821F540D4085}" destId="{254C0CBD-B75E-4CEE-9925-ED35FBA43CBA}" srcOrd="0" destOrd="0" presId="urn:microsoft.com/office/officeart/2005/8/layout/orgChart1"/>
    <dgm:cxn modelId="{BE82C1E5-F216-4CE3-80D0-34E5D14269A8}" type="presOf" srcId="{1F355F7A-4365-4663-ACF2-78E000CC64B7}" destId="{8E5CE323-1BEE-4EFD-83FB-D74F030CAF8B}" srcOrd="0" destOrd="0" presId="urn:microsoft.com/office/officeart/2005/8/layout/orgChart1"/>
    <dgm:cxn modelId="{E16101B2-F238-4FA0-A19F-B5147BBDBFDB}" type="presOf" srcId="{1F355F7A-4365-4663-ACF2-78E000CC64B7}" destId="{09497454-20B4-4AC5-A01D-F570DE69FF8C}" srcOrd="1" destOrd="0" presId="urn:microsoft.com/office/officeart/2005/8/layout/orgChart1"/>
    <dgm:cxn modelId="{4546C599-C0C6-465E-A213-05CFE1890AF0}" type="presParOf" srcId="{64B18D55-415E-4D74-B8A2-3F00809CC92D}" destId="{49D07CF4-8A92-4004-8EB4-CD5BAE698E5D}" srcOrd="0" destOrd="0" presId="urn:microsoft.com/office/officeart/2005/8/layout/orgChart1"/>
    <dgm:cxn modelId="{72BB5145-C3DC-4759-9055-F00BB6015395}" type="presParOf" srcId="{49D07CF4-8A92-4004-8EB4-CD5BAE698E5D}" destId="{589C570C-DD50-47DE-B10C-1C41F53A139C}" srcOrd="0" destOrd="0" presId="urn:microsoft.com/office/officeart/2005/8/layout/orgChart1"/>
    <dgm:cxn modelId="{2F12D0E3-ECD1-4956-BBF3-E6317A57E88D}" type="presParOf" srcId="{589C570C-DD50-47DE-B10C-1C41F53A139C}" destId="{FD4AF30D-9D5E-4247-A7EA-49381538842F}" srcOrd="0" destOrd="0" presId="urn:microsoft.com/office/officeart/2005/8/layout/orgChart1"/>
    <dgm:cxn modelId="{4C2F5AA5-50F8-4A97-8584-22127061569E}" type="presParOf" srcId="{589C570C-DD50-47DE-B10C-1C41F53A139C}" destId="{C4EE4478-1AC5-49C9-96AB-DE2A3E2B10EA}" srcOrd="1" destOrd="0" presId="urn:microsoft.com/office/officeart/2005/8/layout/orgChart1"/>
    <dgm:cxn modelId="{2782A783-4ECB-4BAA-BC4E-C1F0BE37FF9C}" type="presParOf" srcId="{49D07CF4-8A92-4004-8EB4-CD5BAE698E5D}" destId="{C6E71A6B-D752-4DB7-8E25-E4B641F43AD6}" srcOrd="1" destOrd="0" presId="urn:microsoft.com/office/officeart/2005/8/layout/orgChart1"/>
    <dgm:cxn modelId="{B366EDC9-46C4-40A4-82AD-B6C8C19DBD0A}" type="presParOf" srcId="{C6E71A6B-D752-4DB7-8E25-E4B641F43AD6}" destId="{57D2D713-C052-45E6-85C4-9451A48F0FE8}" srcOrd="0" destOrd="0" presId="urn:microsoft.com/office/officeart/2005/8/layout/orgChart1"/>
    <dgm:cxn modelId="{C38C0475-5A1A-467D-B3F5-16AC5AB9B144}" type="presParOf" srcId="{C6E71A6B-D752-4DB7-8E25-E4B641F43AD6}" destId="{630600F8-7964-4CBD-9EAE-58A7ADCD0FD9}" srcOrd="1" destOrd="0" presId="urn:microsoft.com/office/officeart/2005/8/layout/orgChart1"/>
    <dgm:cxn modelId="{EFEE4EAF-5FC3-4658-8B16-55202D23FD7D}" type="presParOf" srcId="{630600F8-7964-4CBD-9EAE-58A7ADCD0FD9}" destId="{9D8EFC82-F44C-4E7E-963B-51637300F5E4}" srcOrd="0" destOrd="0" presId="urn:microsoft.com/office/officeart/2005/8/layout/orgChart1"/>
    <dgm:cxn modelId="{F7F7351B-681D-438F-B287-3EBDE03D8527}" type="presParOf" srcId="{9D8EFC82-F44C-4E7E-963B-51637300F5E4}" destId="{E6478223-7848-44E0-B970-18BEA8B2F99B}" srcOrd="0" destOrd="0" presId="urn:microsoft.com/office/officeart/2005/8/layout/orgChart1"/>
    <dgm:cxn modelId="{68B253A2-1971-4591-9D70-F114EA85F204}" type="presParOf" srcId="{9D8EFC82-F44C-4E7E-963B-51637300F5E4}" destId="{FEDA1518-96BE-4585-B769-F7D7C43936B8}" srcOrd="1" destOrd="0" presId="urn:microsoft.com/office/officeart/2005/8/layout/orgChart1"/>
    <dgm:cxn modelId="{BEB0DC11-2F57-49EF-9277-F3D344E81B4B}" type="presParOf" srcId="{630600F8-7964-4CBD-9EAE-58A7ADCD0FD9}" destId="{F0C8E9A3-B62D-4C8A-9BD8-A8E8A4F05AE2}" srcOrd="1" destOrd="0" presId="urn:microsoft.com/office/officeart/2005/8/layout/orgChart1"/>
    <dgm:cxn modelId="{DC10B794-7715-4BDA-BCF7-C5E93270362E}" type="presParOf" srcId="{630600F8-7964-4CBD-9EAE-58A7ADCD0FD9}" destId="{362381A0-08A5-4CBD-A614-752F2244543F}" srcOrd="2" destOrd="0" presId="urn:microsoft.com/office/officeart/2005/8/layout/orgChart1"/>
    <dgm:cxn modelId="{2B735E05-7B02-4B24-86E0-DA1045D3C6BC}" type="presParOf" srcId="{C6E71A6B-D752-4DB7-8E25-E4B641F43AD6}" destId="{1506C2B7-1E0C-416A-8BE4-766D45624EB9}" srcOrd="2" destOrd="0" presId="urn:microsoft.com/office/officeart/2005/8/layout/orgChart1"/>
    <dgm:cxn modelId="{2F2D3453-E47C-45A3-86C5-A87D4D8FD92E}" type="presParOf" srcId="{C6E71A6B-D752-4DB7-8E25-E4B641F43AD6}" destId="{9A9EFB33-5B4C-44F9-8B89-4360A5DAA3DF}" srcOrd="3" destOrd="0" presId="urn:microsoft.com/office/officeart/2005/8/layout/orgChart1"/>
    <dgm:cxn modelId="{6F5290C0-0834-4C23-B562-D0DA8C6F2936}" type="presParOf" srcId="{9A9EFB33-5B4C-44F9-8B89-4360A5DAA3DF}" destId="{0E0B89F0-5A66-4DCE-8122-8338D60E848B}" srcOrd="0" destOrd="0" presId="urn:microsoft.com/office/officeart/2005/8/layout/orgChart1"/>
    <dgm:cxn modelId="{FBBE6ACF-29A8-4777-A018-C1A3889868CE}" type="presParOf" srcId="{0E0B89F0-5A66-4DCE-8122-8338D60E848B}" destId="{254C0CBD-B75E-4CEE-9925-ED35FBA43CBA}" srcOrd="0" destOrd="0" presId="urn:microsoft.com/office/officeart/2005/8/layout/orgChart1"/>
    <dgm:cxn modelId="{FB00851E-E204-413D-B83A-3ACD46AFDC6D}" type="presParOf" srcId="{0E0B89F0-5A66-4DCE-8122-8338D60E848B}" destId="{BD899275-DECD-4DD9-B09F-39DD6FFFD669}" srcOrd="1" destOrd="0" presId="urn:microsoft.com/office/officeart/2005/8/layout/orgChart1"/>
    <dgm:cxn modelId="{E3116DD3-8603-4DCB-B2C5-25454476A0B8}" type="presParOf" srcId="{9A9EFB33-5B4C-44F9-8B89-4360A5DAA3DF}" destId="{799F53FA-424C-45B8-8DD5-D5F3F6F49F71}" srcOrd="1" destOrd="0" presId="urn:microsoft.com/office/officeart/2005/8/layout/orgChart1"/>
    <dgm:cxn modelId="{A03DBF50-22FD-4C65-9AD1-F0D727391FA6}" type="presParOf" srcId="{9A9EFB33-5B4C-44F9-8B89-4360A5DAA3DF}" destId="{302BCBA3-9883-4114-B80A-4301CD5B8087}" srcOrd="2" destOrd="0" presId="urn:microsoft.com/office/officeart/2005/8/layout/orgChart1"/>
    <dgm:cxn modelId="{43D7CCB1-A9A5-46DC-9B15-61FF6C99C30F}" type="presParOf" srcId="{C6E71A6B-D752-4DB7-8E25-E4B641F43AD6}" destId="{886A28A0-5E69-4F74-BB31-7379204A0785}" srcOrd="4" destOrd="0" presId="urn:microsoft.com/office/officeart/2005/8/layout/orgChart1"/>
    <dgm:cxn modelId="{85D7DFA0-D4A9-4F32-8A34-550A83B0DD0A}" type="presParOf" srcId="{C6E71A6B-D752-4DB7-8E25-E4B641F43AD6}" destId="{504F585C-80F6-4681-94FD-DD169780A12A}" srcOrd="5" destOrd="0" presId="urn:microsoft.com/office/officeart/2005/8/layout/orgChart1"/>
    <dgm:cxn modelId="{633CB636-B694-4321-B230-58C8F2F5EE21}" type="presParOf" srcId="{504F585C-80F6-4681-94FD-DD169780A12A}" destId="{A79C733B-6CBF-4F07-A1F0-195E275F2757}" srcOrd="0" destOrd="0" presId="urn:microsoft.com/office/officeart/2005/8/layout/orgChart1"/>
    <dgm:cxn modelId="{247CFB42-2A27-4F11-9555-784917B07370}" type="presParOf" srcId="{A79C733B-6CBF-4F07-A1F0-195E275F2757}" destId="{8E5CE323-1BEE-4EFD-83FB-D74F030CAF8B}" srcOrd="0" destOrd="0" presId="urn:microsoft.com/office/officeart/2005/8/layout/orgChart1"/>
    <dgm:cxn modelId="{9E3FFA38-0DBA-4C02-A9E6-666E3A50B9AF}" type="presParOf" srcId="{A79C733B-6CBF-4F07-A1F0-195E275F2757}" destId="{09497454-20B4-4AC5-A01D-F570DE69FF8C}" srcOrd="1" destOrd="0" presId="urn:microsoft.com/office/officeart/2005/8/layout/orgChart1"/>
    <dgm:cxn modelId="{BCA875B6-5874-4B74-A001-9993DA8D2E0C}" type="presParOf" srcId="{504F585C-80F6-4681-94FD-DD169780A12A}" destId="{0F1B4C5C-3A8B-4B25-8AFB-E77BF274E644}" srcOrd="1" destOrd="0" presId="urn:microsoft.com/office/officeart/2005/8/layout/orgChart1"/>
    <dgm:cxn modelId="{6F6B6738-EE84-4A5E-B0D6-17EA15239B62}" type="presParOf" srcId="{504F585C-80F6-4681-94FD-DD169780A12A}" destId="{6AA86A41-399E-4E33-8D54-8DDBF7208194}" srcOrd="2" destOrd="0" presId="urn:microsoft.com/office/officeart/2005/8/layout/orgChart1"/>
    <dgm:cxn modelId="{F2800A96-FA39-4D99-8FA7-1192F01760D8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Jen Graham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Chief Executive</a:t>
          </a:r>
          <a:endParaRPr lang="el-GR" sz="23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Hannah Stone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Marketing Manager</a:t>
          </a:r>
          <a:endParaRPr lang="el-GR" sz="23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Ella Williams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Quality Manager</a:t>
          </a:r>
          <a:endParaRPr lang="el-GR" sz="23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John Browne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Finance Manager</a:t>
          </a:r>
          <a:endParaRPr lang="el-GR" sz="23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A9F8A0E-0AC7-44FD-B896-AD1EC779B6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4CC58BB-20F0-44A0-A71F-EFD12AA33529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B331CFF-5D01-4B50-A71D-8FDEB695EE2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D4C9E-83DA-4B28-ADC6-6D33D9F91BA0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ECADC-6885-4410-AB86-C73612FE58C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E2FBE8-EDE0-4CCC-A649-2229A5A1944C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75FD7-96A6-4898-915A-59EFBFD6F58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7B87CE-21EC-445D-9114-791C469025E9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0783C9-6F90-46A8-83FB-8CEC17B3F6BE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328E87-7CE7-4B61-B079-122B2E4C26E6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770861-275C-4609-A3C5-9D49B5BEF82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084352-9826-485D-BD35-99DC9D97F6DA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B995C-4D35-4633-BB0F-137A9E56CE2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943D52-8069-4658-B357-E93A44A24133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2D131-F7BA-479F-904D-48283B524DB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BB1F68-CFAF-4B9E-B8AF-C6BB27014F38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6AAF1-27F0-480B-85A5-C46B7691786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20973-8149-4CEA-8B21-E38B9497B44D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F1108-F971-4F3A-815D-314A3D9A9F02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E1D19-39BD-4FC7-92F9-432AD961E48C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66325-512A-4B80-94D2-4C4B55310A49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E44F7B-6260-40FB-B228-ED8A7700E267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29360-B789-410F-9A81-6622BB25C8B1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5A3C57-7B21-4868-B7D9-2AE74399ECB2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00301-225F-4DDE-AF2B-9574B7540D49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A49AA3-1709-4908-B59F-E42DC315995B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3529AB-31F6-4CA8-8A83-F17841E0A84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06E7D48-6FAD-4E8A-988E-AFB30AB8F1F2}" type="datetimeFigureOut">
              <a:rPr lang="el-GR"/>
              <a:pPr/>
              <a:t>11/5/2011</a:t>
            </a:fld>
            <a:endParaRPr lang="el-GR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176509-3CC2-4065-87CE-18AA854362A9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2046288" y="4095750"/>
            <a:ext cx="6045200" cy="15938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Apple Marketing Board</a:t>
            </a:r>
            <a:endParaRPr lang="el-G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Apple Marketing Board</a:t>
            </a:r>
            <a:endParaRPr lang="el-GR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r>
              <a:rPr lang="en-GB"/>
              <a:t>Allens Everlasting</a:t>
            </a:r>
          </a:p>
          <a:p>
            <a:r>
              <a:rPr lang="en-GB"/>
              <a:t>Allington Pippin</a:t>
            </a:r>
          </a:p>
          <a:p>
            <a:r>
              <a:rPr lang="en-GB"/>
              <a:t>Beauty of Kent</a:t>
            </a:r>
          </a:p>
          <a:p>
            <a:r>
              <a:rPr lang="en-GB"/>
              <a:t>Blenheim Orange</a:t>
            </a:r>
          </a:p>
          <a:p>
            <a:r>
              <a:rPr lang="en-GB"/>
              <a:t>Claygate Pearmain</a:t>
            </a:r>
          </a:p>
          <a:p>
            <a:r>
              <a:rPr lang="en-GB"/>
              <a:t>D'arcy Spice</a:t>
            </a:r>
          </a:p>
          <a:p>
            <a:r>
              <a:rPr lang="en-GB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b="1"/>
              <a:t>Green Apples</a:t>
            </a:r>
            <a:endParaRPr lang="en-US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IE"/>
              <a:t>Known as Granny Smith</a:t>
            </a:r>
          </a:p>
          <a:p>
            <a:r>
              <a:rPr lang="en-IE"/>
              <a:t>Originated in Australia</a:t>
            </a:r>
            <a:endParaRPr lang="en-US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5"/>
            <a:ext cx="31242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 sz="4400"/>
              <a:t>An apple a day </a:t>
            </a:r>
          </a:p>
          <a:p>
            <a:pPr algn="ctr">
              <a:buFont typeface="Wingdings" pitchFamily="2" charset="2"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Pie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r>
              <a:rPr lang="en-US"/>
              <a:t>Jams and jellies</a:t>
            </a:r>
          </a:p>
          <a:p>
            <a:r>
              <a:rPr lang="en-US"/>
              <a:t>Classic pies and crumbles</a:t>
            </a:r>
          </a:p>
          <a:p>
            <a:r>
              <a:rPr lang="en-US"/>
              <a:t>Sauce for meats</a:t>
            </a:r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Freee from blemishes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Unbroken skin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Firm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 flipV="1"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Cooking with Apples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376</TotalTime>
  <Words>119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Tahoma</vt:lpstr>
      <vt:lpstr>Wingdings</vt:lpstr>
      <vt:lpstr>Calibri</vt:lpstr>
      <vt:lpstr>Times New Roman</vt:lpstr>
      <vt:lpstr>Blends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Slide 9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64</cp:revision>
  <dcterms:created xsi:type="dcterms:W3CDTF">2006-06-05T21:35:22Z</dcterms:created>
  <dcterms:modified xsi:type="dcterms:W3CDTF">2011-05-11T14:34:13Z</dcterms:modified>
</cp:coreProperties>
</file>