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2"/>
  </p:handoutMasterIdLst>
  <p:sldIdLst>
    <p:sldId id="256" r:id="rId2"/>
    <p:sldId id="271" r:id="rId3"/>
    <p:sldId id="268" r:id="rId4"/>
    <p:sldId id="269" r:id="rId5"/>
    <p:sldId id="261" r:id="rId6"/>
    <p:sldId id="262" r:id="rId7"/>
    <p:sldId id="258" r:id="rId8"/>
    <p:sldId id="260" r:id="rId9"/>
    <p:sldId id="267" r:id="rId10"/>
    <p:sldId id="272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734E8F2B-5C56-47A1-BC23-7891E60A5B42}" type="presOf" srcId="{D3603A12-724F-4682-941D-4286E3568ED9}" destId="{E6478223-7848-44E0-B970-18BEA8B2F99B}" srcOrd="0" destOrd="0" presId="urn:microsoft.com/office/officeart/2005/8/layout/orgChart1"/>
    <dgm:cxn modelId="{98BA233F-55F3-41C6-BA27-AA9A7D3AEA96}" type="presOf" srcId="{D3603A12-724F-4682-941D-4286E3568ED9}" destId="{FEDA1518-96BE-4585-B769-F7D7C43936B8}" srcOrd="1" destOrd="0" presId="urn:microsoft.com/office/officeart/2005/8/layout/orgChart1"/>
    <dgm:cxn modelId="{A9E7060B-EE88-4B8F-AEB3-5C185F9BE131}" type="presOf" srcId="{1745CA9E-F272-497B-9054-BAA8C68F09C1}" destId="{FD4AF30D-9D5E-4247-A7EA-49381538842F}" srcOrd="0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CBEFDAC9-1E12-460A-BB1F-D532C6075791}" type="presOf" srcId="{C1058179-1827-49BB-AE56-821F540D4085}" destId="{254C0CBD-B75E-4CEE-9925-ED35FBA43CBA}" srcOrd="0" destOrd="0" presId="urn:microsoft.com/office/officeart/2005/8/layout/orgChart1"/>
    <dgm:cxn modelId="{DD85DA65-CEE4-4092-B3CA-F9243658A17E}" type="presOf" srcId="{1745CA9E-F272-497B-9054-BAA8C68F09C1}" destId="{C4EE4478-1AC5-49C9-96AB-DE2A3E2B10EA}" srcOrd="1" destOrd="0" presId="urn:microsoft.com/office/officeart/2005/8/layout/orgChart1"/>
    <dgm:cxn modelId="{8B77AE60-6ED4-4DF3-9496-142BD6AA0F04}" type="presOf" srcId="{1F355F7A-4365-4663-ACF2-78E000CC64B7}" destId="{8E5CE323-1BEE-4EFD-83FB-D74F030CAF8B}" srcOrd="0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8934510E-1CA3-49E6-BACB-E171AD8F2A20}" type="presOf" srcId="{1F355F7A-4365-4663-ACF2-78E000CC64B7}" destId="{09497454-20B4-4AC5-A01D-F570DE69FF8C}" srcOrd="1" destOrd="0" presId="urn:microsoft.com/office/officeart/2005/8/layout/orgChart1"/>
    <dgm:cxn modelId="{E63AA3E0-82B1-47BA-956D-EA07622601E1}" type="presOf" srcId="{6B71E87A-DF87-4659-A2C6-2E3B5AE6A888}" destId="{57D2D713-C052-45E6-85C4-9451A48F0FE8}" srcOrd="0" destOrd="0" presId="urn:microsoft.com/office/officeart/2005/8/layout/orgChart1"/>
    <dgm:cxn modelId="{9BE0C44B-9B78-4273-9489-C1362F519E93}" type="presOf" srcId="{C1058179-1827-49BB-AE56-821F540D4085}" destId="{BD899275-DECD-4DD9-B09F-39DD6FFFD669}" srcOrd="1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93ACE6EF-3C52-4EF6-9F74-D4D4EE551F5F}" type="presOf" srcId="{D2B5CBAC-278F-47D9-ACA8-73FB15C671B5}" destId="{64B18D55-415E-4D74-B8A2-3F00809CC92D}" srcOrd="0" destOrd="0" presId="urn:microsoft.com/office/officeart/2005/8/layout/orgChart1"/>
    <dgm:cxn modelId="{281D3169-1548-4FD6-A586-BD53B14A9400}" type="presOf" srcId="{734F7C15-06D4-4FC5-A200-5898F33D7C14}" destId="{1506C2B7-1E0C-416A-8BE4-766D45624EB9}" srcOrd="0" destOrd="0" presId="urn:microsoft.com/office/officeart/2005/8/layout/orgChart1"/>
    <dgm:cxn modelId="{84B16393-2C29-4511-ADC5-900671428D69}" type="presOf" srcId="{EAB93719-113C-4C4D-9C23-9D90B4567534}" destId="{886A28A0-5E69-4F74-BB31-7379204A0785}" srcOrd="0" destOrd="0" presId="urn:microsoft.com/office/officeart/2005/8/layout/orgChart1"/>
    <dgm:cxn modelId="{F17DD336-9DBC-43D2-AF01-8410DF351028}" type="presParOf" srcId="{64B18D55-415E-4D74-B8A2-3F00809CC92D}" destId="{49D07CF4-8A92-4004-8EB4-CD5BAE698E5D}" srcOrd="0" destOrd="0" presId="urn:microsoft.com/office/officeart/2005/8/layout/orgChart1"/>
    <dgm:cxn modelId="{5041D747-E716-4763-8F19-E5094A93AA47}" type="presParOf" srcId="{49D07CF4-8A92-4004-8EB4-CD5BAE698E5D}" destId="{589C570C-DD50-47DE-B10C-1C41F53A139C}" srcOrd="0" destOrd="0" presId="urn:microsoft.com/office/officeart/2005/8/layout/orgChart1"/>
    <dgm:cxn modelId="{B4BC8381-2E3B-461A-8B4E-3E09E58B0B85}" type="presParOf" srcId="{589C570C-DD50-47DE-B10C-1C41F53A139C}" destId="{FD4AF30D-9D5E-4247-A7EA-49381538842F}" srcOrd="0" destOrd="0" presId="urn:microsoft.com/office/officeart/2005/8/layout/orgChart1"/>
    <dgm:cxn modelId="{AFC02834-FF47-47F4-B16C-790898724929}" type="presParOf" srcId="{589C570C-DD50-47DE-B10C-1C41F53A139C}" destId="{C4EE4478-1AC5-49C9-96AB-DE2A3E2B10EA}" srcOrd="1" destOrd="0" presId="urn:microsoft.com/office/officeart/2005/8/layout/orgChart1"/>
    <dgm:cxn modelId="{83232183-5D9A-4D28-9F12-CEDAE7E47DC7}" type="presParOf" srcId="{49D07CF4-8A92-4004-8EB4-CD5BAE698E5D}" destId="{C6E71A6B-D752-4DB7-8E25-E4B641F43AD6}" srcOrd="1" destOrd="0" presId="urn:microsoft.com/office/officeart/2005/8/layout/orgChart1"/>
    <dgm:cxn modelId="{3A341D20-B830-4E01-A85E-A5DA4E951E06}" type="presParOf" srcId="{C6E71A6B-D752-4DB7-8E25-E4B641F43AD6}" destId="{57D2D713-C052-45E6-85C4-9451A48F0FE8}" srcOrd="0" destOrd="0" presId="urn:microsoft.com/office/officeart/2005/8/layout/orgChart1"/>
    <dgm:cxn modelId="{71486B68-C5EC-46B7-A7A4-7CF6D8DD2599}" type="presParOf" srcId="{C6E71A6B-D752-4DB7-8E25-E4B641F43AD6}" destId="{630600F8-7964-4CBD-9EAE-58A7ADCD0FD9}" srcOrd="1" destOrd="0" presId="urn:microsoft.com/office/officeart/2005/8/layout/orgChart1"/>
    <dgm:cxn modelId="{E5B24AD9-3CEA-4563-89D9-64C2172769CD}" type="presParOf" srcId="{630600F8-7964-4CBD-9EAE-58A7ADCD0FD9}" destId="{9D8EFC82-F44C-4E7E-963B-51637300F5E4}" srcOrd="0" destOrd="0" presId="urn:microsoft.com/office/officeart/2005/8/layout/orgChart1"/>
    <dgm:cxn modelId="{3DAF5458-5CF6-4BC1-9E74-838755CEC1BF}" type="presParOf" srcId="{9D8EFC82-F44C-4E7E-963B-51637300F5E4}" destId="{E6478223-7848-44E0-B970-18BEA8B2F99B}" srcOrd="0" destOrd="0" presId="urn:microsoft.com/office/officeart/2005/8/layout/orgChart1"/>
    <dgm:cxn modelId="{46DAA11A-FBF0-4F32-8FD8-E6242C181B76}" type="presParOf" srcId="{9D8EFC82-F44C-4E7E-963B-51637300F5E4}" destId="{FEDA1518-96BE-4585-B769-F7D7C43936B8}" srcOrd="1" destOrd="0" presId="urn:microsoft.com/office/officeart/2005/8/layout/orgChart1"/>
    <dgm:cxn modelId="{03FC2E2A-FE38-42E8-9F77-408B8B3AF5DD}" type="presParOf" srcId="{630600F8-7964-4CBD-9EAE-58A7ADCD0FD9}" destId="{F0C8E9A3-B62D-4C8A-9BD8-A8E8A4F05AE2}" srcOrd="1" destOrd="0" presId="urn:microsoft.com/office/officeart/2005/8/layout/orgChart1"/>
    <dgm:cxn modelId="{5BCD176F-06C7-4A06-997D-A2D83FD15170}" type="presParOf" srcId="{630600F8-7964-4CBD-9EAE-58A7ADCD0FD9}" destId="{362381A0-08A5-4CBD-A614-752F2244543F}" srcOrd="2" destOrd="0" presId="urn:microsoft.com/office/officeart/2005/8/layout/orgChart1"/>
    <dgm:cxn modelId="{35373B87-CA10-44E1-A169-653B84481CBC}" type="presParOf" srcId="{C6E71A6B-D752-4DB7-8E25-E4B641F43AD6}" destId="{1506C2B7-1E0C-416A-8BE4-766D45624EB9}" srcOrd="2" destOrd="0" presId="urn:microsoft.com/office/officeart/2005/8/layout/orgChart1"/>
    <dgm:cxn modelId="{5CF7471C-9C8D-4939-8A71-C11C64C175EA}" type="presParOf" srcId="{C6E71A6B-D752-4DB7-8E25-E4B641F43AD6}" destId="{9A9EFB33-5B4C-44F9-8B89-4360A5DAA3DF}" srcOrd="3" destOrd="0" presId="urn:microsoft.com/office/officeart/2005/8/layout/orgChart1"/>
    <dgm:cxn modelId="{ACF09EAD-31BD-4B3E-92A3-E6F2A3E87849}" type="presParOf" srcId="{9A9EFB33-5B4C-44F9-8B89-4360A5DAA3DF}" destId="{0E0B89F0-5A66-4DCE-8122-8338D60E848B}" srcOrd="0" destOrd="0" presId="urn:microsoft.com/office/officeart/2005/8/layout/orgChart1"/>
    <dgm:cxn modelId="{7A750B2D-BB98-483B-BD8A-83849389FBC0}" type="presParOf" srcId="{0E0B89F0-5A66-4DCE-8122-8338D60E848B}" destId="{254C0CBD-B75E-4CEE-9925-ED35FBA43CBA}" srcOrd="0" destOrd="0" presId="urn:microsoft.com/office/officeart/2005/8/layout/orgChart1"/>
    <dgm:cxn modelId="{CBE88DBC-F3B0-45A5-A474-880C249FBA3C}" type="presParOf" srcId="{0E0B89F0-5A66-4DCE-8122-8338D60E848B}" destId="{BD899275-DECD-4DD9-B09F-39DD6FFFD669}" srcOrd="1" destOrd="0" presId="urn:microsoft.com/office/officeart/2005/8/layout/orgChart1"/>
    <dgm:cxn modelId="{4AF9BBE7-78CD-4BE9-BFF4-0FC88743E1D4}" type="presParOf" srcId="{9A9EFB33-5B4C-44F9-8B89-4360A5DAA3DF}" destId="{799F53FA-424C-45B8-8DD5-D5F3F6F49F71}" srcOrd="1" destOrd="0" presId="urn:microsoft.com/office/officeart/2005/8/layout/orgChart1"/>
    <dgm:cxn modelId="{D3B8BD31-A6E6-402B-B5C9-79565CAF1389}" type="presParOf" srcId="{9A9EFB33-5B4C-44F9-8B89-4360A5DAA3DF}" destId="{302BCBA3-9883-4114-B80A-4301CD5B8087}" srcOrd="2" destOrd="0" presId="urn:microsoft.com/office/officeart/2005/8/layout/orgChart1"/>
    <dgm:cxn modelId="{2BBF073A-BA14-46AA-B7AC-3780A5BEB228}" type="presParOf" srcId="{C6E71A6B-D752-4DB7-8E25-E4B641F43AD6}" destId="{886A28A0-5E69-4F74-BB31-7379204A0785}" srcOrd="4" destOrd="0" presId="urn:microsoft.com/office/officeart/2005/8/layout/orgChart1"/>
    <dgm:cxn modelId="{86747467-7A42-4DDB-8A19-1D4336544A63}" type="presParOf" srcId="{C6E71A6B-D752-4DB7-8E25-E4B641F43AD6}" destId="{504F585C-80F6-4681-94FD-DD169780A12A}" srcOrd="5" destOrd="0" presId="urn:microsoft.com/office/officeart/2005/8/layout/orgChart1"/>
    <dgm:cxn modelId="{226B269B-1307-4F12-B28D-D875D4D167A4}" type="presParOf" srcId="{504F585C-80F6-4681-94FD-DD169780A12A}" destId="{A79C733B-6CBF-4F07-A1F0-195E275F2757}" srcOrd="0" destOrd="0" presId="urn:microsoft.com/office/officeart/2005/8/layout/orgChart1"/>
    <dgm:cxn modelId="{6BAFCA3E-6E04-4359-B0C8-B4AAE2E3E452}" type="presParOf" srcId="{A79C733B-6CBF-4F07-A1F0-195E275F2757}" destId="{8E5CE323-1BEE-4EFD-83FB-D74F030CAF8B}" srcOrd="0" destOrd="0" presId="urn:microsoft.com/office/officeart/2005/8/layout/orgChart1"/>
    <dgm:cxn modelId="{AA2CF844-7D7D-42C1-A99D-FF7928BBAB8A}" type="presParOf" srcId="{A79C733B-6CBF-4F07-A1F0-195E275F2757}" destId="{09497454-20B4-4AC5-A01D-F570DE69FF8C}" srcOrd="1" destOrd="0" presId="urn:microsoft.com/office/officeart/2005/8/layout/orgChart1"/>
    <dgm:cxn modelId="{CDD1F796-48EF-470D-AF1D-5FA8EFE148C1}" type="presParOf" srcId="{504F585C-80F6-4681-94FD-DD169780A12A}" destId="{0F1B4C5C-3A8B-4B25-8AFB-E77BF274E644}" srcOrd="1" destOrd="0" presId="urn:microsoft.com/office/officeart/2005/8/layout/orgChart1"/>
    <dgm:cxn modelId="{65FA5727-9ED1-41BD-BCFC-7ADF4C5242F7}" type="presParOf" srcId="{504F585C-80F6-4681-94FD-DD169780A12A}" destId="{6AA86A41-399E-4E33-8D54-8DDBF7208194}" srcOrd="2" destOrd="0" presId="urn:microsoft.com/office/officeart/2005/8/layout/orgChart1"/>
    <dgm:cxn modelId="{64BA358E-9FFD-4002-B55D-4054DE1A2982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519EE0C-4240-47A5-A960-D8A09B2BF7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F1650ED-69D2-44E9-8B4A-F622DF523187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CF7135-D607-40A2-952F-D2E967B944A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AD987-3ACA-405E-88C7-5BF1865E450E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84D2F-252D-4D31-8426-ED2535C871F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CC7E4-9F15-40AD-B317-D090CF695AAB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3EE46-359F-418F-A582-9BC4327FF0D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32C422C-35DF-47F8-BAFF-936742805E68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8FECEE-B33E-4BEB-91D2-93AB05D6140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BD8160-BCB7-4980-BD62-2C30B0231F35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45F5F13-1FB0-4018-B709-E565AD34B0B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234569-2D61-494C-8B9F-4F5D06FA0BBE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C43EE-2A92-45B3-AE9A-B5D1FCA4777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FE7FBF-0A1F-42BD-BBFC-A56950C34C6C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C1AE6-43C7-4754-AB1B-11B226C617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01E81B-D139-4CD1-B42E-9820B2AD1E13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B10BF-1C64-49A0-8990-E49C28E0506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DA426-FD35-42AD-AECA-E7C0AD8FBD49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C1ED0-4C17-44C5-88F9-F4BE905E438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83768B-3292-4AEB-B19F-D0E86B91FAC0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75B6C-7741-4308-B157-D6007CD0D4B5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BD98-0D33-4DD1-BF0C-75C05D5E4F24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B12FF-9A84-41D9-8554-E6DED7A5C66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28FA1-1B17-4A6B-BC43-7BE5B10FE44F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54687-AA28-495F-8730-648AACE2517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D0E62C-AAFF-4D28-8D0A-B8920971725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A8796-2956-4D9E-8302-4079AE3C3F2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9E7EFE3-DAAE-4734-BC5E-B1EECF13759F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48A788-9343-4024-8BF5-99C8DD909911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  <p:pic>
        <p:nvPicPr>
          <p:cNvPr id="2053" name="Picture 5" descr="red ap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7813"/>
            <a:ext cx="1322388" cy="1500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chart" idx="1"/>
          </p:nvPr>
        </p:nvSpPr>
        <p:spPr/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214313"/>
            <a:ext cx="7793037" cy="1462087"/>
          </a:xfrm>
        </p:spPr>
        <p:txBody>
          <a:bodyPr/>
          <a:lstStyle/>
          <a:p>
            <a:r>
              <a:rPr lang="en-IE"/>
              <a:t>Apple Marketing Board</a:t>
            </a:r>
            <a:endParaRPr lang="el-GR"/>
          </a:p>
        </p:txBody>
      </p:sp>
      <p:graphicFrame>
        <p:nvGraphicFramePr>
          <p:cNvPr id="12" name="Content Placeholder 12"/>
          <p:cNvGraphicFramePr>
            <a:graphicFrameLocks noGrp="1"/>
          </p:cNvGraphicFramePr>
          <p:nvPr>
            <p:ph idx="4294967295"/>
          </p:nvPr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r>
              <a:rPr lang="en-GB"/>
              <a:t>Allens Everlasting</a:t>
            </a:r>
          </a:p>
          <a:p>
            <a:r>
              <a:rPr lang="en-GB"/>
              <a:t>Allington Pippin</a:t>
            </a:r>
          </a:p>
          <a:p>
            <a:r>
              <a:rPr lang="en-GB"/>
              <a:t>Beauty of Kent</a:t>
            </a:r>
          </a:p>
          <a:p>
            <a:r>
              <a:rPr lang="en-GB"/>
              <a:t>Blenheim Orange</a:t>
            </a:r>
          </a:p>
          <a:p>
            <a:r>
              <a:rPr lang="en-GB"/>
              <a:t>Claygate Pearmain</a:t>
            </a:r>
          </a:p>
          <a:p>
            <a:r>
              <a:rPr lang="en-GB"/>
              <a:t>D'arcy Spice</a:t>
            </a:r>
          </a:p>
          <a:p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b="1"/>
              <a:t>Green Apples</a:t>
            </a:r>
            <a:endParaRPr lang="en-US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31242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r>
              <a:rPr lang="en-US"/>
              <a:t>Jams and jellies</a:t>
            </a:r>
          </a:p>
          <a:p>
            <a:r>
              <a:rPr lang="en-US"/>
              <a:t>Classic pies and crumbles</a:t>
            </a:r>
          </a:p>
          <a:p>
            <a:r>
              <a:rPr lang="en-US"/>
              <a:t>Sauce for meats</a:t>
            </a:r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Freee from blemishes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Unbroken skin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Firm</a:t>
            </a:r>
          </a:p>
          <a:p>
            <a:r>
              <a:rPr lang="en-GB">
                <a:solidFill>
                  <a:srgbClr val="FF3300"/>
                </a:solidFill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 flipV="1"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371</TotalTime>
  <Words>118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63</cp:revision>
  <dcterms:created xsi:type="dcterms:W3CDTF">2006-06-05T21:35:22Z</dcterms:created>
  <dcterms:modified xsi:type="dcterms:W3CDTF">2011-05-08T11:24:19Z</dcterms:modified>
</cp:coreProperties>
</file>