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11"/>
  </p:handoutMasterIdLst>
  <p:sldIdLst>
    <p:sldId id="256" r:id="rId2"/>
    <p:sldId id="272" r:id="rId3"/>
    <p:sldId id="268" r:id="rId4"/>
    <p:sldId id="269" r:id="rId5"/>
    <p:sldId id="261" r:id="rId6"/>
    <p:sldId id="262" r:id="rId7"/>
    <p:sldId id="258" r:id="rId8"/>
    <p:sldId id="260" r:id="rId9"/>
    <p:sldId id="267" r:id="rId10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00"/>
    <a:srgbClr val="00FF00"/>
    <a:srgbClr val="FF33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73" autoAdjust="0"/>
    <p:restoredTop sz="94718" autoAdjust="0"/>
  </p:normalViewPr>
  <p:slideViewPr>
    <p:cSldViewPr>
      <p:cViewPr>
        <p:scale>
          <a:sx n="66" d="100"/>
          <a:sy n="66" d="100"/>
        </p:scale>
        <p:origin x="-2214" y="-9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B5CBAC-278F-47D9-ACA8-73FB15C671B5}" type="doc">
      <dgm:prSet loTypeId="urn:microsoft.com/office/officeart/2005/8/layout/orgChart1" loCatId="hierarchy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el-GR"/>
        </a:p>
      </dgm:t>
    </dgm:pt>
    <dgm:pt modelId="{1745CA9E-F272-497B-9054-BAA8C68F09C1}">
      <dgm:prSet phldrT="[Text]"/>
      <dgm:spPr/>
      <dgm:t>
        <a:bodyPr/>
        <a:lstStyle/>
        <a:p>
          <a:r>
            <a:rPr lang="en-GB" dirty="0" smtClean="0"/>
            <a:t>Jen Graham</a:t>
          </a:r>
        </a:p>
        <a:p>
          <a:r>
            <a:rPr lang="en-GB" dirty="0" smtClean="0"/>
            <a:t>Chief Executive</a:t>
          </a:r>
          <a:endParaRPr lang="el-GR" dirty="0"/>
        </a:p>
      </dgm:t>
    </dgm:pt>
    <dgm:pt modelId="{AAA8E9AB-BD26-4432-8B4F-FB3ECEEBD2F3}" type="parTrans" cxnId="{61599890-45AC-427D-865E-8AE5C8937E63}">
      <dgm:prSet/>
      <dgm:spPr/>
      <dgm:t>
        <a:bodyPr/>
        <a:lstStyle/>
        <a:p>
          <a:endParaRPr lang="el-GR"/>
        </a:p>
      </dgm:t>
    </dgm:pt>
    <dgm:pt modelId="{2633736C-98E0-4D1E-B27B-C37BCF1E28D1}" type="sibTrans" cxnId="{61599890-45AC-427D-865E-8AE5C8937E63}">
      <dgm:prSet/>
      <dgm:spPr/>
      <dgm:t>
        <a:bodyPr/>
        <a:lstStyle/>
        <a:p>
          <a:endParaRPr lang="el-GR"/>
        </a:p>
      </dgm:t>
    </dgm:pt>
    <dgm:pt modelId="{D3603A12-724F-4682-941D-4286E3568ED9}">
      <dgm:prSet phldrT="[Text]"/>
      <dgm:spPr/>
      <dgm:t>
        <a:bodyPr/>
        <a:lstStyle/>
        <a:p>
          <a:r>
            <a:rPr lang="en-GB" dirty="0" smtClean="0"/>
            <a:t>Hannah Stone</a:t>
          </a:r>
        </a:p>
        <a:p>
          <a:r>
            <a:rPr lang="en-GB" dirty="0" smtClean="0"/>
            <a:t>Marketing Manager</a:t>
          </a:r>
          <a:endParaRPr lang="el-GR" dirty="0"/>
        </a:p>
      </dgm:t>
    </dgm:pt>
    <dgm:pt modelId="{6B71E87A-DF87-4659-A2C6-2E3B5AE6A888}" type="parTrans" cxnId="{6A2AC206-F73F-4D6B-9D2B-0E3D946F1F7E}">
      <dgm:prSet/>
      <dgm:spPr/>
      <dgm:t>
        <a:bodyPr/>
        <a:lstStyle/>
        <a:p>
          <a:endParaRPr lang="el-GR"/>
        </a:p>
      </dgm:t>
    </dgm:pt>
    <dgm:pt modelId="{FAB609F5-74DF-49BE-9BA9-8B1EC72F2AA1}" type="sibTrans" cxnId="{6A2AC206-F73F-4D6B-9D2B-0E3D946F1F7E}">
      <dgm:prSet/>
      <dgm:spPr/>
      <dgm:t>
        <a:bodyPr/>
        <a:lstStyle/>
        <a:p>
          <a:endParaRPr lang="el-GR"/>
        </a:p>
      </dgm:t>
    </dgm:pt>
    <dgm:pt modelId="{C1058179-1827-49BB-AE56-821F540D4085}">
      <dgm:prSet phldrT="[Text]"/>
      <dgm:spPr/>
      <dgm:t>
        <a:bodyPr/>
        <a:lstStyle/>
        <a:p>
          <a:r>
            <a:rPr lang="en-GB" dirty="0" smtClean="0"/>
            <a:t>Ella Williams</a:t>
          </a:r>
        </a:p>
        <a:p>
          <a:r>
            <a:rPr lang="en-GB" dirty="0" smtClean="0"/>
            <a:t>Quality Manager</a:t>
          </a:r>
          <a:endParaRPr lang="el-GR" dirty="0"/>
        </a:p>
      </dgm:t>
    </dgm:pt>
    <dgm:pt modelId="{734F7C15-06D4-4FC5-A200-5898F33D7C14}" type="parTrans" cxnId="{752E9560-36BD-4659-AFBF-CD1F4379516E}">
      <dgm:prSet/>
      <dgm:spPr/>
      <dgm:t>
        <a:bodyPr/>
        <a:lstStyle/>
        <a:p>
          <a:endParaRPr lang="el-GR"/>
        </a:p>
      </dgm:t>
    </dgm:pt>
    <dgm:pt modelId="{7097BE55-D37D-4212-B808-7ADFD3195B3B}" type="sibTrans" cxnId="{752E9560-36BD-4659-AFBF-CD1F4379516E}">
      <dgm:prSet/>
      <dgm:spPr/>
      <dgm:t>
        <a:bodyPr/>
        <a:lstStyle/>
        <a:p>
          <a:endParaRPr lang="el-GR"/>
        </a:p>
      </dgm:t>
    </dgm:pt>
    <dgm:pt modelId="{1F355F7A-4365-4663-ACF2-78E000CC64B7}">
      <dgm:prSet phldrT="[Text]"/>
      <dgm:spPr/>
      <dgm:t>
        <a:bodyPr/>
        <a:lstStyle/>
        <a:p>
          <a:r>
            <a:rPr lang="en-GB" dirty="0" smtClean="0"/>
            <a:t>John Browne</a:t>
          </a:r>
        </a:p>
        <a:p>
          <a:r>
            <a:rPr lang="en-GB" dirty="0" smtClean="0"/>
            <a:t>Finance Manager</a:t>
          </a:r>
          <a:endParaRPr lang="el-GR" dirty="0"/>
        </a:p>
      </dgm:t>
    </dgm:pt>
    <dgm:pt modelId="{EAB93719-113C-4C4D-9C23-9D90B4567534}" type="parTrans" cxnId="{F2A7CFC8-C1A7-4C8B-A323-A04F9D8178B4}">
      <dgm:prSet/>
      <dgm:spPr/>
      <dgm:t>
        <a:bodyPr/>
        <a:lstStyle/>
        <a:p>
          <a:endParaRPr lang="el-GR"/>
        </a:p>
      </dgm:t>
    </dgm:pt>
    <dgm:pt modelId="{B6C23F2E-BC1B-4998-8DDC-0455698026AF}" type="sibTrans" cxnId="{F2A7CFC8-C1A7-4C8B-A323-A04F9D8178B4}">
      <dgm:prSet/>
      <dgm:spPr/>
      <dgm:t>
        <a:bodyPr/>
        <a:lstStyle/>
        <a:p>
          <a:endParaRPr lang="el-GR"/>
        </a:p>
      </dgm:t>
    </dgm:pt>
    <dgm:pt modelId="{64B18D55-415E-4D74-B8A2-3F00809CC92D}" type="pres">
      <dgm:prSet presAssocID="{D2B5CBAC-278F-47D9-ACA8-73FB15C671B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l-GR"/>
        </a:p>
      </dgm:t>
    </dgm:pt>
    <dgm:pt modelId="{49D07CF4-8A92-4004-8EB4-CD5BAE698E5D}" type="pres">
      <dgm:prSet presAssocID="{1745CA9E-F272-497B-9054-BAA8C68F09C1}" presName="hierRoot1" presStyleCnt="0">
        <dgm:presLayoutVars>
          <dgm:hierBranch val="init"/>
        </dgm:presLayoutVars>
      </dgm:prSet>
      <dgm:spPr/>
    </dgm:pt>
    <dgm:pt modelId="{589C570C-DD50-47DE-B10C-1C41F53A139C}" type="pres">
      <dgm:prSet presAssocID="{1745CA9E-F272-497B-9054-BAA8C68F09C1}" presName="rootComposite1" presStyleCnt="0"/>
      <dgm:spPr/>
    </dgm:pt>
    <dgm:pt modelId="{FD4AF30D-9D5E-4247-A7EA-49381538842F}" type="pres">
      <dgm:prSet presAssocID="{1745CA9E-F272-497B-9054-BAA8C68F09C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C4EE4478-1AC5-49C9-96AB-DE2A3E2B10EA}" type="pres">
      <dgm:prSet presAssocID="{1745CA9E-F272-497B-9054-BAA8C68F09C1}" presName="rootConnector1" presStyleLbl="node1" presStyleIdx="0" presStyleCnt="0"/>
      <dgm:spPr/>
      <dgm:t>
        <a:bodyPr/>
        <a:lstStyle/>
        <a:p>
          <a:endParaRPr lang="el-GR"/>
        </a:p>
      </dgm:t>
    </dgm:pt>
    <dgm:pt modelId="{C6E71A6B-D752-4DB7-8E25-E4B641F43AD6}" type="pres">
      <dgm:prSet presAssocID="{1745CA9E-F272-497B-9054-BAA8C68F09C1}" presName="hierChild2" presStyleCnt="0"/>
      <dgm:spPr/>
    </dgm:pt>
    <dgm:pt modelId="{57D2D713-C052-45E6-85C4-9451A48F0FE8}" type="pres">
      <dgm:prSet presAssocID="{6B71E87A-DF87-4659-A2C6-2E3B5AE6A888}" presName="Name37" presStyleLbl="parChTrans1D2" presStyleIdx="0" presStyleCnt="3"/>
      <dgm:spPr/>
      <dgm:t>
        <a:bodyPr/>
        <a:lstStyle/>
        <a:p>
          <a:endParaRPr lang="el-GR"/>
        </a:p>
      </dgm:t>
    </dgm:pt>
    <dgm:pt modelId="{630600F8-7964-4CBD-9EAE-58A7ADCD0FD9}" type="pres">
      <dgm:prSet presAssocID="{D3603A12-724F-4682-941D-4286E3568ED9}" presName="hierRoot2" presStyleCnt="0">
        <dgm:presLayoutVars>
          <dgm:hierBranch val="init"/>
        </dgm:presLayoutVars>
      </dgm:prSet>
      <dgm:spPr/>
    </dgm:pt>
    <dgm:pt modelId="{9D8EFC82-F44C-4E7E-963B-51637300F5E4}" type="pres">
      <dgm:prSet presAssocID="{D3603A12-724F-4682-941D-4286E3568ED9}" presName="rootComposite" presStyleCnt="0"/>
      <dgm:spPr/>
    </dgm:pt>
    <dgm:pt modelId="{E6478223-7848-44E0-B970-18BEA8B2F99B}" type="pres">
      <dgm:prSet presAssocID="{D3603A12-724F-4682-941D-4286E3568ED9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FEDA1518-96BE-4585-B769-F7D7C43936B8}" type="pres">
      <dgm:prSet presAssocID="{D3603A12-724F-4682-941D-4286E3568ED9}" presName="rootConnector" presStyleLbl="node2" presStyleIdx="0" presStyleCnt="3"/>
      <dgm:spPr/>
      <dgm:t>
        <a:bodyPr/>
        <a:lstStyle/>
        <a:p>
          <a:endParaRPr lang="el-GR"/>
        </a:p>
      </dgm:t>
    </dgm:pt>
    <dgm:pt modelId="{F0C8E9A3-B62D-4C8A-9BD8-A8E8A4F05AE2}" type="pres">
      <dgm:prSet presAssocID="{D3603A12-724F-4682-941D-4286E3568ED9}" presName="hierChild4" presStyleCnt="0"/>
      <dgm:spPr/>
    </dgm:pt>
    <dgm:pt modelId="{362381A0-08A5-4CBD-A614-752F2244543F}" type="pres">
      <dgm:prSet presAssocID="{D3603A12-724F-4682-941D-4286E3568ED9}" presName="hierChild5" presStyleCnt="0"/>
      <dgm:spPr/>
    </dgm:pt>
    <dgm:pt modelId="{1506C2B7-1E0C-416A-8BE4-766D45624EB9}" type="pres">
      <dgm:prSet presAssocID="{734F7C15-06D4-4FC5-A200-5898F33D7C14}" presName="Name37" presStyleLbl="parChTrans1D2" presStyleIdx="1" presStyleCnt="3"/>
      <dgm:spPr/>
      <dgm:t>
        <a:bodyPr/>
        <a:lstStyle/>
        <a:p>
          <a:endParaRPr lang="el-GR"/>
        </a:p>
      </dgm:t>
    </dgm:pt>
    <dgm:pt modelId="{9A9EFB33-5B4C-44F9-8B89-4360A5DAA3DF}" type="pres">
      <dgm:prSet presAssocID="{C1058179-1827-49BB-AE56-821F540D4085}" presName="hierRoot2" presStyleCnt="0">
        <dgm:presLayoutVars>
          <dgm:hierBranch val="init"/>
        </dgm:presLayoutVars>
      </dgm:prSet>
      <dgm:spPr/>
    </dgm:pt>
    <dgm:pt modelId="{0E0B89F0-5A66-4DCE-8122-8338D60E848B}" type="pres">
      <dgm:prSet presAssocID="{C1058179-1827-49BB-AE56-821F540D4085}" presName="rootComposite" presStyleCnt="0"/>
      <dgm:spPr/>
    </dgm:pt>
    <dgm:pt modelId="{254C0CBD-B75E-4CEE-9925-ED35FBA43CBA}" type="pres">
      <dgm:prSet presAssocID="{C1058179-1827-49BB-AE56-821F540D408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BD899275-DECD-4DD9-B09F-39DD6FFFD669}" type="pres">
      <dgm:prSet presAssocID="{C1058179-1827-49BB-AE56-821F540D4085}" presName="rootConnector" presStyleLbl="node2" presStyleIdx="1" presStyleCnt="3"/>
      <dgm:spPr/>
      <dgm:t>
        <a:bodyPr/>
        <a:lstStyle/>
        <a:p>
          <a:endParaRPr lang="el-GR"/>
        </a:p>
      </dgm:t>
    </dgm:pt>
    <dgm:pt modelId="{799F53FA-424C-45B8-8DD5-D5F3F6F49F71}" type="pres">
      <dgm:prSet presAssocID="{C1058179-1827-49BB-AE56-821F540D4085}" presName="hierChild4" presStyleCnt="0"/>
      <dgm:spPr/>
    </dgm:pt>
    <dgm:pt modelId="{302BCBA3-9883-4114-B80A-4301CD5B8087}" type="pres">
      <dgm:prSet presAssocID="{C1058179-1827-49BB-AE56-821F540D4085}" presName="hierChild5" presStyleCnt="0"/>
      <dgm:spPr/>
    </dgm:pt>
    <dgm:pt modelId="{886A28A0-5E69-4F74-BB31-7379204A0785}" type="pres">
      <dgm:prSet presAssocID="{EAB93719-113C-4C4D-9C23-9D90B4567534}" presName="Name37" presStyleLbl="parChTrans1D2" presStyleIdx="2" presStyleCnt="3"/>
      <dgm:spPr/>
      <dgm:t>
        <a:bodyPr/>
        <a:lstStyle/>
        <a:p>
          <a:endParaRPr lang="el-GR"/>
        </a:p>
      </dgm:t>
    </dgm:pt>
    <dgm:pt modelId="{504F585C-80F6-4681-94FD-DD169780A12A}" type="pres">
      <dgm:prSet presAssocID="{1F355F7A-4365-4663-ACF2-78E000CC64B7}" presName="hierRoot2" presStyleCnt="0">
        <dgm:presLayoutVars>
          <dgm:hierBranch val="init"/>
        </dgm:presLayoutVars>
      </dgm:prSet>
      <dgm:spPr/>
    </dgm:pt>
    <dgm:pt modelId="{A79C733B-6CBF-4F07-A1F0-195E275F2757}" type="pres">
      <dgm:prSet presAssocID="{1F355F7A-4365-4663-ACF2-78E000CC64B7}" presName="rootComposite" presStyleCnt="0"/>
      <dgm:spPr/>
    </dgm:pt>
    <dgm:pt modelId="{8E5CE323-1BEE-4EFD-83FB-D74F030CAF8B}" type="pres">
      <dgm:prSet presAssocID="{1F355F7A-4365-4663-ACF2-78E000CC64B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09497454-20B4-4AC5-A01D-F570DE69FF8C}" type="pres">
      <dgm:prSet presAssocID="{1F355F7A-4365-4663-ACF2-78E000CC64B7}" presName="rootConnector" presStyleLbl="node2" presStyleIdx="2" presStyleCnt="3"/>
      <dgm:spPr/>
      <dgm:t>
        <a:bodyPr/>
        <a:lstStyle/>
        <a:p>
          <a:endParaRPr lang="el-GR"/>
        </a:p>
      </dgm:t>
    </dgm:pt>
    <dgm:pt modelId="{0F1B4C5C-3A8B-4B25-8AFB-E77BF274E644}" type="pres">
      <dgm:prSet presAssocID="{1F355F7A-4365-4663-ACF2-78E000CC64B7}" presName="hierChild4" presStyleCnt="0"/>
      <dgm:spPr/>
    </dgm:pt>
    <dgm:pt modelId="{6AA86A41-399E-4E33-8D54-8DDBF7208194}" type="pres">
      <dgm:prSet presAssocID="{1F355F7A-4365-4663-ACF2-78E000CC64B7}" presName="hierChild5" presStyleCnt="0"/>
      <dgm:spPr/>
    </dgm:pt>
    <dgm:pt modelId="{604F7EAA-A8F4-4FFA-B63C-9882D0FC043A}" type="pres">
      <dgm:prSet presAssocID="{1745CA9E-F272-497B-9054-BAA8C68F09C1}" presName="hierChild3" presStyleCnt="0"/>
      <dgm:spPr/>
    </dgm:pt>
  </dgm:ptLst>
  <dgm:cxnLst>
    <dgm:cxn modelId="{A8D75CD1-3A73-45A5-8E94-ECB8E963DC26}" type="presOf" srcId="{1745CA9E-F272-497B-9054-BAA8C68F09C1}" destId="{C4EE4478-1AC5-49C9-96AB-DE2A3E2B10EA}" srcOrd="1" destOrd="0" presId="urn:microsoft.com/office/officeart/2005/8/layout/orgChart1"/>
    <dgm:cxn modelId="{7E816CB7-B1D2-4045-89A9-26A498F86697}" type="presOf" srcId="{EAB93719-113C-4C4D-9C23-9D90B4567534}" destId="{886A28A0-5E69-4F74-BB31-7379204A0785}" srcOrd="0" destOrd="0" presId="urn:microsoft.com/office/officeart/2005/8/layout/orgChart1"/>
    <dgm:cxn modelId="{6117920D-AE8E-42D8-B50C-9ACE037E1C1E}" type="presOf" srcId="{C1058179-1827-49BB-AE56-821F540D4085}" destId="{BD899275-DECD-4DD9-B09F-39DD6FFFD669}" srcOrd="1" destOrd="0" presId="urn:microsoft.com/office/officeart/2005/8/layout/orgChart1"/>
    <dgm:cxn modelId="{5BBC2197-4401-4BD9-9C1F-7C5A82174F2B}" type="presOf" srcId="{734F7C15-06D4-4FC5-A200-5898F33D7C14}" destId="{1506C2B7-1E0C-416A-8BE4-766D45624EB9}" srcOrd="0" destOrd="0" presId="urn:microsoft.com/office/officeart/2005/8/layout/orgChart1"/>
    <dgm:cxn modelId="{F2A7CFC8-C1A7-4C8B-A323-A04F9D8178B4}" srcId="{1745CA9E-F272-497B-9054-BAA8C68F09C1}" destId="{1F355F7A-4365-4663-ACF2-78E000CC64B7}" srcOrd="2" destOrd="0" parTransId="{EAB93719-113C-4C4D-9C23-9D90B4567534}" sibTransId="{B6C23F2E-BC1B-4998-8DDC-0455698026AF}"/>
    <dgm:cxn modelId="{101D7683-CE7B-4056-A352-02F6EB0927B7}" type="presOf" srcId="{D2B5CBAC-278F-47D9-ACA8-73FB15C671B5}" destId="{64B18D55-415E-4D74-B8A2-3F00809CC92D}" srcOrd="0" destOrd="0" presId="urn:microsoft.com/office/officeart/2005/8/layout/orgChart1"/>
    <dgm:cxn modelId="{015D3039-57D3-4A57-AD7D-A242223E21F2}" type="presOf" srcId="{C1058179-1827-49BB-AE56-821F540D4085}" destId="{254C0CBD-B75E-4CEE-9925-ED35FBA43CBA}" srcOrd="0" destOrd="0" presId="urn:microsoft.com/office/officeart/2005/8/layout/orgChart1"/>
    <dgm:cxn modelId="{35EB0364-89C4-41D6-B848-D3108E0811D9}" type="presOf" srcId="{1F355F7A-4365-4663-ACF2-78E000CC64B7}" destId="{09497454-20B4-4AC5-A01D-F570DE69FF8C}" srcOrd="1" destOrd="0" presId="urn:microsoft.com/office/officeart/2005/8/layout/orgChart1"/>
    <dgm:cxn modelId="{6B68A3D4-9856-41E7-84B8-FDD9C0165F8F}" type="presOf" srcId="{6B71E87A-DF87-4659-A2C6-2E3B5AE6A888}" destId="{57D2D713-C052-45E6-85C4-9451A48F0FE8}" srcOrd="0" destOrd="0" presId="urn:microsoft.com/office/officeart/2005/8/layout/orgChart1"/>
    <dgm:cxn modelId="{752E9560-36BD-4659-AFBF-CD1F4379516E}" srcId="{1745CA9E-F272-497B-9054-BAA8C68F09C1}" destId="{C1058179-1827-49BB-AE56-821F540D4085}" srcOrd="1" destOrd="0" parTransId="{734F7C15-06D4-4FC5-A200-5898F33D7C14}" sibTransId="{7097BE55-D37D-4212-B808-7ADFD3195B3B}"/>
    <dgm:cxn modelId="{83296645-98E9-4727-823D-04B572B9C51C}" type="presOf" srcId="{1F355F7A-4365-4663-ACF2-78E000CC64B7}" destId="{8E5CE323-1BEE-4EFD-83FB-D74F030CAF8B}" srcOrd="0" destOrd="0" presId="urn:microsoft.com/office/officeart/2005/8/layout/orgChart1"/>
    <dgm:cxn modelId="{2AE23429-7D50-42D3-A36F-97FE4D3D3853}" type="presOf" srcId="{D3603A12-724F-4682-941D-4286E3568ED9}" destId="{FEDA1518-96BE-4585-B769-F7D7C43936B8}" srcOrd="1" destOrd="0" presId="urn:microsoft.com/office/officeart/2005/8/layout/orgChart1"/>
    <dgm:cxn modelId="{383DB93B-F859-4642-8A80-E31FF080AA17}" type="presOf" srcId="{D3603A12-724F-4682-941D-4286E3568ED9}" destId="{E6478223-7848-44E0-B970-18BEA8B2F99B}" srcOrd="0" destOrd="0" presId="urn:microsoft.com/office/officeart/2005/8/layout/orgChart1"/>
    <dgm:cxn modelId="{6A2AC206-F73F-4D6B-9D2B-0E3D946F1F7E}" srcId="{1745CA9E-F272-497B-9054-BAA8C68F09C1}" destId="{D3603A12-724F-4682-941D-4286E3568ED9}" srcOrd="0" destOrd="0" parTransId="{6B71E87A-DF87-4659-A2C6-2E3B5AE6A888}" sibTransId="{FAB609F5-74DF-49BE-9BA9-8B1EC72F2AA1}"/>
    <dgm:cxn modelId="{D8451646-A880-4EC5-A951-F02DB3DE3F74}" type="presOf" srcId="{1745CA9E-F272-497B-9054-BAA8C68F09C1}" destId="{FD4AF30D-9D5E-4247-A7EA-49381538842F}" srcOrd="0" destOrd="0" presId="urn:microsoft.com/office/officeart/2005/8/layout/orgChart1"/>
    <dgm:cxn modelId="{61599890-45AC-427D-865E-8AE5C8937E63}" srcId="{D2B5CBAC-278F-47D9-ACA8-73FB15C671B5}" destId="{1745CA9E-F272-497B-9054-BAA8C68F09C1}" srcOrd="0" destOrd="0" parTransId="{AAA8E9AB-BD26-4432-8B4F-FB3ECEEBD2F3}" sibTransId="{2633736C-98E0-4D1E-B27B-C37BCF1E28D1}"/>
    <dgm:cxn modelId="{773C3231-C1FF-49F8-90A5-4940F355AC13}" type="presParOf" srcId="{64B18D55-415E-4D74-B8A2-3F00809CC92D}" destId="{49D07CF4-8A92-4004-8EB4-CD5BAE698E5D}" srcOrd="0" destOrd="0" presId="urn:microsoft.com/office/officeart/2005/8/layout/orgChart1"/>
    <dgm:cxn modelId="{15F95610-27F2-46F0-AC91-1FD043E49DF9}" type="presParOf" srcId="{49D07CF4-8A92-4004-8EB4-CD5BAE698E5D}" destId="{589C570C-DD50-47DE-B10C-1C41F53A139C}" srcOrd="0" destOrd="0" presId="urn:microsoft.com/office/officeart/2005/8/layout/orgChart1"/>
    <dgm:cxn modelId="{CA933B1F-19A0-4B17-923A-8F1791773414}" type="presParOf" srcId="{589C570C-DD50-47DE-B10C-1C41F53A139C}" destId="{FD4AF30D-9D5E-4247-A7EA-49381538842F}" srcOrd="0" destOrd="0" presId="urn:microsoft.com/office/officeart/2005/8/layout/orgChart1"/>
    <dgm:cxn modelId="{EFCCB104-0FEB-4D1E-B4B3-7F65AF948EC2}" type="presParOf" srcId="{589C570C-DD50-47DE-B10C-1C41F53A139C}" destId="{C4EE4478-1AC5-49C9-96AB-DE2A3E2B10EA}" srcOrd="1" destOrd="0" presId="urn:microsoft.com/office/officeart/2005/8/layout/orgChart1"/>
    <dgm:cxn modelId="{B051200E-B3DB-4021-A385-E825EB6E7414}" type="presParOf" srcId="{49D07CF4-8A92-4004-8EB4-CD5BAE698E5D}" destId="{C6E71A6B-D752-4DB7-8E25-E4B641F43AD6}" srcOrd="1" destOrd="0" presId="urn:microsoft.com/office/officeart/2005/8/layout/orgChart1"/>
    <dgm:cxn modelId="{10E8FF2D-D72F-498F-AC45-09ABABDF7820}" type="presParOf" srcId="{C6E71A6B-D752-4DB7-8E25-E4B641F43AD6}" destId="{57D2D713-C052-45E6-85C4-9451A48F0FE8}" srcOrd="0" destOrd="0" presId="urn:microsoft.com/office/officeart/2005/8/layout/orgChart1"/>
    <dgm:cxn modelId="{F65CC279-04BE-47F2-A62F-BA2FA214C741}" type="presParOf" srcId="{C6E71A6B-D752-4DB7-8E25-E4B641F43AD6}" destId="{630600F8-7964-4CBD-9EAE-58A7ADCD0FD9}" srcOrd="1" destOrd="0" presId="urn:microsoft.com/office/officeart/2005/8/layout/orgChart1"/>
    <dgm:cxn modelId="{D8E3DC2A-4A77-4BC3-B70F-64262A424A13}" type="presParOf" srcId="{630600F8-7964-4CBD-9EAE-58A7ADCD0FD9}" destId="{9D8EFC82-F44C-4E7E-963B-51637300F5E4}" srcOrd="0" destOrd="0" presId="urn:microsoft.com/office/officeart/2005/8/layout/orgChart1"/>
    <dgm:cxn modelId="{D88E94C3-3A0A-4D5C-8E71-DB7717BCEFDE}" type="presParOf" srcId="{9D8EFC82-F44C-4E7E-963B-51637300F5E4}" destId="{E6478223-7848-44E0-B970-18BEA8B2F99B}" srcOrd="0" destOrd="0" presId="urn:microsoft.com/office/officeart/2005/8/layout/orgChart1"/>
    <dgm:cxn modelId="{DE7CEE62-7785-43D3-87D7-640F23AAD570}" type="presParOf" srcId="{9D8EFC82-F44C-4E7E-963B-51637300F5E4}" destId="{FEDA1518-96BE-4585-B769-F7D7C43936B8}" srcOrd="1" destOrd="0" presId="urn:microsoft.com/office/officeart/2005/8/layout/orgChart1"/>
    <dgm:cxn modelId="{2384E8CE-5636-4775-9291-29D281F88B67}" type="presParOf" srcId="{630600F8-7964-4CBD-9EAE-58A7ADCD0FD9}" destId="{F0C8E9A3-B62D-4C8A-9BD8-A8E8A4F05AE2}" srcOrd="1" destOrd="0" presId="urn:microsoft.com/office/officeart/2005/8/layout/orgChart1"/>
    <dgm:cxn modelId="{A5147AF0-2C7E-437D-ACD3-DF39970BB653}" type="presParOf" srcId="{630600F8-7964-4CBD-9EAE-58A7ADCD0FD9}" destId="{362381A0-08A5-4CBD-A614-752F2244543F}" srcOrd="2" destOrd="0" presId="urn:microsoft.com/office/officeart/2005/8/layout/orgChart1"/>
    <dgm:cxn modelId="{4E5BF2CB-A141-40A8-B005-11AE77ACD07E}" type="presParOf" srcId="{C6E71A6B-D752-4DB7-8E25-E4B641F43AD6}" destId="{1506C2B7-1E0C-416A-8BE4-766D45624EB9}" srcOrd="2" destOrd="0" presId="urn:microsoft.com/office/officeart/2005/8/layout/orgChart1"/>
    <dgm:cxn modelId="{3F8432DE-4CCA-4130-B5E4-BA28B6179DC3}" type="presParOf" srcId="{C6E71A6B-D752-4DB7-8E25-E4B641F43AD6}" destId="{9A9EFB33-5B4C-44F9-8B89-4360A5DAA3DF}" srcOrd="3" destOrd="0" presId="urn:microsoft.com/office/officeart/2005/8/layout/orgChart1"/>
    <dgm:cxn modelId="{4C1E1E46-02D9-49F7-B349-F3DD0C5E045C}" type="presParOf" srcId="{9A9EFB33-5B4C-44F9-8B89-4360A5DAA3DF}" destId="{0E0B89F0-5A66-4DCE-8122-8338D60E848B}" srcOrd="0" destOrd="0" presId="urn:microsoft.com/office/officeart/2005/8/layout/orgChart1"/>
    <dgm:cxn modelId="{105452AD-C7E0-410A-93A5-804D4B0FE6A4}" type="presParOf" srcId="{0E0B89F0-5A66-4DCE-8122-8338D60E848B}" destId="{254C0CBD-B75E-4CEE-9925-ED35FBA43CBA}" srcOrd="0" destOrd="0" presId="urn:microsoft.com/office/officeart/2005/8/layout/orgChart1"/>
    <dgm:cxn modelId="{21109FFD-EDCB-4BAE-A225-493E41E46409}" type="presParOf" srcId="{0E0B89F0-5A66-4DCE-8122-8338D60E848B}" destId="{BD899275-DECD-4DD9-B09F-39DD6FFFD669}" srcOrd="1" destOrd="0" presId="urn:microsoft.com/office/officeart/2005/8/layout/orgChart1"/>
    <dgm:cxn modelId="{0D844A34-CC30-4C5B-A83B-D1C509F9E49A}" type="presParOf" srcId="{9A9EFB33-5B4C-44F9-8B89-4360A5DAA3DF}" destId="{799F53FA-424C-45B8-8DD5-D5F3F6F49F71}" srcOrd="1" destOrd="0" presId="urn:microsoft.com/office/officeart/2005/8/layout/orgChart1"/>
    <dgm:cxn modelId="{95DF9FC4-162A-4F0C-9876-8462433EE9DC}" type="presParOf" srcId="{9A9EFB33-5B4C-44F9-8B89-4360A5DAA3DF}" destId="{302BCBA3-9883-4114-B80A-4301CD5B8087}" srcOrd="2" destOrd="0" presId="urn:microsoft.com/office/officeart/2005/8/layout/orgChart1"/>
    <dgm:cxn modelId="{60F1FBDD-06DE-430D-AD1B-8E6C820FAD39}" type="presParOf" srcId="{C6E71A6B-D752-4DB7-8E25-E4B641F43AD6}" destId="{886A28A0-5E69-4F74-BB31-7379204A0785}" srcOrd="4" destOrd="0" presId="urn:microsoft.com/office/officeart/2005/8/layout/orgChart1"/>
    <dgm:cxn modelId="{C80F9277-0C52-408B-9DBF-08BDB6B616F3}" type="presParOf" srcId="{C6E71A6B-D752-4DB7-8E25-E4B641F43AD6}" destId="{504F585C-80F6-4681-94FD-DD169780A12A}" srcOrd="5" destOrd="0" presId="urn:microsoft.com/office/officeart/2005/8/layout/orgChart1"/>
    <dgm:cxn modelId="{6E95BBAE-8022-4181-8EF7-EE9888BB163E}" type="presParOf" srcId="{504F585C-80F6-4681-94FD-DD169780A12A}" destId="{A79C733B-6CBF-4F07-A1F0-195E275F2757}" srcOrd="0" destOrd="0" presId="urn:microsoft.com/office/officeart/2005/8/layout/orgChart1"/>
    <dgm:cxn modelId="{9C6290B1-9F48-4DD4-8014-0498A27FC897}" type="presParOf" srcId="{A79C733B-6CBF-4F07-A1F0-195E275F2757}" destId="{8E5CE323-1BEE-4EFD-83FB-D74F030CAF8B}" srcOrd="0" destOrd="0" presId="urn:microsoft.com/office/officeart/2005/8/layout/orgChart1"/>
    <dgm:cxn modelId="{9DBF9CC7-AC1E-4342-82A9-9F0DF6DE7561}" type="presParOf" srcId="{A79C733B-6CBF-4F07-A1F0-195E275F2757}" destId="{09497454-20B4-4AC5-A01D-F570DE69FF8C}" srcOrd="1" destOrd="0" presId="urn:microsoft.com/office/officeart/2005/8/layout/orgChart1"/>
    <dgm:cxn modelId="{CE6B0D15-B1E5-425A-80E2-CF16C4B8E025}" type="presParOf" srcId="{504F585C-80F6-4681-94FD-DD169780A12A}" destId="{0F1B4C5C-3A8B-4B25-8AFB-E77BF274E644}" srcOrd="1" destOrd="0" presId="urn:microsoft.com/office/officeart/2005/8/layout/orgChart1"/>
    <dgm:cxn modelId="{7ED51FDF-943C-4A77-B9F5-A03272903520}" type="presParOf" srcId="{504F585C-80F6-4681-94FD-DD169780A12A}" destId="{6AA86A41-399E-4E33-8D54-8DDBF7208194}" srcOrd="2" destOrd="0" presId="urn:microsoft.com/office/officeart/2005/8/layout/orgChart1"/>
    <dgm:cxn modelId="{0FC50338-C72A-401D-8683-8738906067DB}" type="presParOf" srcId="{49D07CF4-8A92-4004-8EB4-CD5BAE698E5D}" destId="{604F7EAA-A8F4-4FFA-B63C-9882D0FC043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6A28A0-5E69-4F74-BB31-7379204A0785}">
      <dsp:nvSpPr>
        <dsp:cNvPr id="0" name=""/>
        <dsp:cNvSpPr/>
      </dsp:nvSpPr>
      <dsp:spPr>
        <a:xfrm>
          <a:off x="3886200" y="1818805"/>
          <a:ext cx="2749514" cy="4771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594"/>
              </a:lnTo>
              <a:lnTo>
                <a:pt x="2749514" y="238594"/>
              </a:lnTo>
              <a:lnTo>
                <a:pt x="2749514" y="4771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06C2B7-1E0C-416A-8BE4-766D45624EB9}">
      <dsp:nvSpPr>
        <dsp:cNvPr id="0" name=""/>
        <dsp:cNvSpPr/>
      </dsp:nvSpPr>
      <dsp:spPr>
        <a:xfrm>
          <a:off x="3840480" y="1818805"/>
          <a:ext cx="91440" cy="4771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71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D2D713-C052-45E6-85C4-9451A48F0FE8}">
      <dsp:nvSpPr>
        <dsp:cNvPr id="0" name=""/>
        <dsp:cNvSpPr/>
      </dsp:nvSpPr>
      <dsp:spPr>
        <a:xfrm>
          <a:off x="1136685" y="1818805"/>
          <a:ext cx="2749514" cy="477188"/>
        </a:xfrm>
        <a:custGeom>
          <a:avLst/>
          <a:gdLst/>
          <a:ahLst/>
          <a:cxnLst/>
          <a:rect l="0" t="0" r="0" b="0"/>
          <a:pathLst>
            <a:path>
              <a:moveTo>
                <a:pt x="2749514" y="0"/>
              </a:moveTo>
              <a:lnTo>
                <a:pt x="2749514" y="238594"/>
              </a:lnTo>
              <a:lnTo>
                <a:pt x="0" y="238594"/>
              </a:lnTo>
              <a:lnTo>
                <a:pt x="0" y="4771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4AF30D-9D5E-4247-A7EA-49381538842F}">
      <dsp:nvSpPr>
        <dsp:cNvPr id="0" name=""/>
        <dsp:cNvSpPr/>
      </dsp:nvSpPr>
      <dsp:spPr>
        <a:xfrm>
          <a:off x="2750036" y="682642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Jen Graham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Chief Executive</a:t>
          </a:r>
          <a:endParaRPr lang="el-GR" sz="2300" kern="1200" dirty="0"/>
        </a:p>
      </dsp:txBody>
      <dsp:txXfrm>
        <a:off x="2750036" y="682642"/>
        <a:ext cx="2272326" cy="1136163"/>
      </dsp:txXfrm>
    </dsp:sp>
    <dsp:sp modelId="{E6478223-7848-44E0-B970-18BEA8B2F99B}">
      <dsp:nvSpPr>
        <dsp:cNvPr id="0" name=""/>
        <dsp:cNvSpPr/>
      </dsp:nvSpPr>
      <dsp:spPr>
        <a:xfrm>
          <a:off x="521" y="2295994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Hannah Stone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Marketing Manager</a:t>
          </a:r>
          <a:endParaRPr lang="el-GR" sz="2300" kern="1200" dirty="0"/>
        </a:p>
      </dsp:txBody>
      <dsp:txXfrm>
        <a:off x="521" y="2295994"/>
        <a:ext cx="2272326" cy="1136163"/>
      </dsp:txXfrm>
    </dsp:sp>
    <dsp:sp modelId="{254C0CBD-B75E-4CEE-9925-ED35FBA43CBA}">
      <dsp:nvSpPr>
        <dsp:cNvPr id="0" name=""/>
        <dsp:cNvSpPr/>
      </dsp:nvSpPr>
      <dsp:spPr>
        <a:xfrm>
          <a:off x="2750036" y="2295994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Ella Williams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Quality Manager</a:t>
          </a:r>
          <a:endParaRPr lang="el-GR" sz="2300" kern="1200" dirty="0"/>
        </a:p>
      </dsp:txBody>
      <dsp:txXfrm>
        <a:off x="2750036" y="2295994"/>
        <a:ext cx="2272326" cy="1136163"/>
      </dsp:txXfrm>
    </dsp:sp>
    <dsp:sp modelId="{8E5CE323-1BEE-4EFD-83FB-D74F030CAF8B}">
      <dsp:nvSpPr>
        <dsp:cNvPr id="0" name=""/>
        <dsp:cNvSpPr/>
      </dsp:nvSpPr>
      <dsp:spPr>
        <a:xfrm>
          <a:off x="5499551" y="2295994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John Browne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Finance Manager</a:t>
          </a:r>
          <a:endParaRPr lang="el-GR" sz="2300" kern="1200" dirty="0"/>
        </a:p>
      </dsp:txBody>
      <dsp:txXfrm>
        <a:off x="5499551" y="2295994"/>
        <a:ext cx="2272326" cy="11361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5230CF6-8427-43DB-A631-20E2D72F44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6627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662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2662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l-GR"/>
              </a:p>
            </p:txBody>
          </p:sp>
        </p:grpSp>
        <p:grpSp>
          <p:nvGrpSpPr>
            <p:cNvPr id="26630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6631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26632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l-GR"/>
              </a:p>
            </p:txBody>
          </p:sp>
        </p:grpSp>
        <p:sp>
          <p:nvSpPr>
            <p:cNvPr id="2663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2663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2663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</p:grpSp>
      <p:sp>
        <p:nvSpPr>
          <p:cNvPr id="2663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l-GR"/>
              <a:t>Click to edit Master title style</a:t>
            </a:r>
          </a:p>
        </p:txBody>
      </p:sp>
      <p:sp>
        <p:nvSpPr>
          <p:cNvPr id="2663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l-GR"/>
              <a:t>Click to edit Master subtitle style</a:t>
            </a:r>
          </a:p>
        </p:txBody>
      </p:sp>
      <p:sp>
        <p:nvSpPr>
          <p:cNvPr id="26638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F7D3A91-76A2-42AB-966B-B5E9C9DB9E73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26639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l-GR"/>
          </a:p>
        </p:txBody>
      </p:sp>
      <p:sp>
        <p:nvSpPr>
          <p:cNvPr id="26640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3F87AA9-23C6-4466-B2DD-F9FC11D933B6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EC0303-FBC5-4602-9E29-C48E19EF5361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87D59-94D8-40B8-B0CE-C5C2A8C89C36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9484D3-B0FA-495D-A4C1-82326A05D1C6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267FAC-DA22-4150-925C-31703F6D0204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150938" y="214313"/>
            <a:ext cx="7804150" cy="591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1EE2428-B733-4715-A9C0-2900AEEFD242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26F83EA-B90E-4037-9383-34953EC77F43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ABA31B-7E07-4DD8-B87B-112E610CF962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435D22-C8EA-401D-B78A-3F6BEF859DDC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B9585C-E746-4559-825C-864A19C8E1A3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8CF32-3D24-4E70-95F4-FC8B97714F6B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D852AC-4C4E-437D-9E98-41450A04BB95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757136-2573-4619-BA8B-8F34DF95D3D6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75E97F-82FB-4CA4-B15F-6B6591010215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8F754-519B-412E-A285-523AEE871BBF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0A6589-2351-4B4A-9108-57DD7589A2FD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F0932F-30A3-4D2C-82B6-86411C956F0B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A0490E-0A71-41B8-A032-0DAA0E49B30B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F4EDE8-8C66-43B4-BD5A-B03BD441BF91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0C9E7C-6E45-4C02-BB5E-EA2831AAA790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1B5231-1EE0-4132-BA0B-1D28F05026D5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21D0C8-CFE3-4536-BCF8-13E73EFBC3C2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885BE9-43F3-4054-AED3-D569424CBFE9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title style</a:t>
            </a:r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C33F0899-037B-41A4-9F9C-D5C39D169649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2561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l-GR"/>
          </a:p>
        </p:txBody>
      </p:sp>
      <p:sp>
        <p:nvSpPr>
          <p:cNvPr id="2561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C57EBC9-9446-4820-829F-DF19A6D6CEBF}" type="slidenum">
              <a:rPr lang="el-GR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GB">
                <a:cs typeface="Times New Roman" pitchFamily="18" charset="0"/>
              </a:rPr>
              <a:t>The Apples of our Isles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4294967295"/>
          </p:nvPr>
        </p:nvSpPr>
        <p:spPr>
          <a:xfrm>
            <a:off x="2046288" y="4095750"/>
            <a:ext cx="6045200" cy="159385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US"/>
              <a:t>Apple Marketing Board</a:t>
            </a:r>
            <a:endParaRPr lang="el-GR"/>
          </a:p>
        </p:txBody>
      </p:sp>
      <p:pic>
        <p:nvPicPr>
          <p:cNvPr id="4" name="Picture 3" descr="red ap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358384"/>
            <a:ext cx="1322832" cy="149961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Apple Marketing Board</a:t>
            </a:r>
            <a:endParaRPr lang="el-GR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</p:nvPr>
        </p:nvGraphicFramePr>
        <p:xfrm>
          <a:off x="683568" y="1988840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 dirty="0"/>
              <a:t>Apple Varieties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71625" y="2143125"/>
            <a:ext cx="7138988" cy="4205288"/>
          </a:xfrm>
        </p:spPr>
        <p:txBody>
          <a:bodyPr/>
          <a:lstStyle/>
          <a:p>
            <a:r>
              <a:rPr lang="en-GB" dirty="0" err="1"/>
              <a:t>Allens</a:t>
            </a:r>
            <a:r>
              <a:rPr lang="en-GB" dirty="0"/>
              <a:t> Everlasting</a:t>
            </a:r>
          </a:p>
          <a:p>
            <a:r>
              <a:rPr lang="en-GB" dirty="0" err="1"/>
              <a:t>Allington</a:t>
            </a:r>
            <a:r>
              <a:rPr lang="en-GB" dirty="0"/>
              <a:t> Pippin</a:t>
            </a:r>
          </a:p>
          <a:p>
            <a:r>
              <a:rPr lang="en-GB" dirty="0"/>
              <a:t>Beauty of Kent</a:t>
            </a:r>
          </a:p>
          <a:p>
            <a:r>
              <a:rPr lang="en-GB" dirty="0"/>
              <a:t>Blenheim Orange</a:t>
            </a:r>
          </a:p>
          <a:p>
            <a:r>
              <a:rPr lang="en-GB" dirty="0" err="1"/>
              <a:t>Claygate</a:t>
            </a:r>
            <a:r>
              <a:rPr lang="en-GB" dirty="0"/>
              <a:t> </a:t>
            </a:r>
            <a:r>
              <a:rPr lang="en-GB" dirty="0" err="1"/>
              <a:t>Pearmain</a:t>
            </a:r>
            <a:endParaRPr lang="en-GB" dirty="0"/>
          </a:p>
          <a:p>
            <a:r>
              <a:rPr lang="en-GB" dirty="0" err="1"/>
              <a:t>D'arcy</a:t>
            </a:r>
            <a:r>
              <a:rPr lang="en-GB" dirty="0"/>
              <a:t> Spice</a:t>
            </a:r>
          </a:p>
          <a:p>
            <a:r>
              <a:rPr lang="en-GB" dirty="0" err="1"/>
              <a:t>Laxton's</a:t>
            </a:r>
            <a:r>
              <a:rPr lang="en-GB" dirty="0"/>
              <a:t> Fortune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 b="1" dirty="0"/>
              <a:t>Green Apples</a:t>
            </a:r>
            <a:endParaRPr lang="en-US" b="1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IE"/>
              <a:t>Known as Granny Smith</a:t>
            </a:r>
          </a:p>
          <a:p>
            <a:r>
              <a:rPr lang="en-IE"/>
              <a:t>Originated in Australia</a:t>
            </a:r>
            <a:endParaRPr lang="en-US"/>
          </a:p>
        </p:txBody>
      </p:sp>
      <p:pic>
        <p:nvPicPr>
          <p:cNvPr id="5124" name="Picture 6" descr="Green and grey apple image"/>
          <p:cNvPicPr>
            <a:picLocks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2492374"/>
            <a:ext cx="31248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Finally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GB"/>
          </a:p>
          <a:p>
            <a:pPr algn="ctr">
              <a:buFont typeface="Wingdings" pitchFamily="2" charset="2"/>
              <a:buNone/>
            </a:pPr>
            <a:r>
              <a:rPr lang="en-GB" sz="4400"/>
              <a:t>An apple a day </a:t>
            </a:r>
          </a:p>
          <a:p>
            <a:pPr algn="ctr">
              <a:buFont typeface="Wingdings" pitchFamily="2" charset="2"/>
              <a:buNone/>
            </a:pPr>
            <a:r>
              <a:rPr lang="en-GB" sz="4400"/>
              <a:t>keeps the doctor away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val 11" descr="Pie drawn object"/>
          <p:cNvSpPr>
            <a:spLocks noChangeArrowheads="1"/>
          </p:cNvSpPr>
          <p:nvPr/>
        </p:nvSpPr>
        <p:spPr bwMode="auto">
          <a:xfrm>
            <a:off x="5580063" y="5229225"/>
            <a:ext cx="1931987" cy="10795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 dirty="0">
                <a:latin typeface="Arial" charset="0"/>
              </a:rPr>
              <a:t>Pie</a:t>
            </a:r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 dirty="0"/>
              <a:t>Using Green Apples</a:t>
            </a:r>
          </a:p>
        </p:txBody>
      </p:sp>
      <p:sp>
        <p:nvSpPr>
          <p:cNvPr id="7172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428625" y="2143125"/>
            <a:ext cx="8147050" cy="2686050"/>
          </a:xfrm>
        </p:spPr>
        <p:txBody>
          <a:bodyPr/>
          <a:lstStyle/>
          <a:p>
            <a:r>
              <a:rPr lang="en-US" dirty="0" smtClean="0"/>
              <a:t>Jams and jellies</a:t>
            </a:r>
          </a:p>
          <a:p>
            <a:r>
              <a:rPr lang="en-US" dirty="0" smtClean="0"/>
              <a:t>Classic pies and crumbles</a:t>
            </a:r>
          </a:p>
          <a:p>
            <a:r>
              <a:rPr lang="en-US" dirty="0" smtClean="0"/>
              <a:t>Sauce for meats</a:t>
            </a:r>
            <a:endParaRPr lang="en-US" dirty="0"/>
          </a:p>
        </p:txBody>
      </p:sp>
      <p:sp>
        <p:nvSpPr>
          <p:cNvPr id="7173" name="Oval 12" descr="Sauce drawn object"/>
          <p:cNvSpPr>
            <a:spLocks noChangeArrowheads="1"/>
          </p:cNvSpPr>
          <p:nvPr/>
        </p:nvSpPr>
        <p:spPr bwMode="auto">
          <a:xfrm>
            <a:off x="7104063" y="5373688"/>
            <a:ext cx="1931987" cy="10795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 dirty="0">
                <a:latin typeface="Arial" charset="0"/>
              </a:rPr>
              <a:t>Sauce</a:t>
            </a:r>
          </a:p>
        </p:txBody>
      </p:sp>
      <p:sp>
        <p:nvSpPr>
          <p:cNvPr id="7174" name="Oval 9" descr="Jam"/>
          <p:cNvSpPr>
            <a:spLocks noChangeArrowheads="1"/>
          </p:cNvSpPr>
          <p:nvPr/>
        </p:nvSpPr>
        <p:spPr bwMode="auto">
          <a:xfrm>
            <a:off x="4284663" y="5373688"/>
            <a:ext cx="1931987" cy="1079500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 dirty="0">
                <a:latin typeface="Arial" charset="0"/>
              </a:rPr>
              <a:t>Jam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When Buying Apples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GB">
                <a:cs typeface="Times New Roman" pitchFamily="18" charset="0"/>
              </a:rPr>
              <a:t>Freee from blemishes</a:t>
            </a:r>
          </a:p>
          <a:p>
            <a:r>
              <a:rPr lang="en-GB">
                <a:cs typeface="Times New Roman" pitchFamily="18" charset="0"/>
              </a:rPr>
              <a:t>Unbroken skin</a:t>
            </a:r>
          </a:p>
          <a:p>
            <a:r>
              <a:rPr lang="en-GB">
                <a:cs typeface="Times New Roman" pitchFamily="18" charset="0"/>
              </a:rPr>
              <a:t>Firm</a:t>
            </a:r>
          </a:p>
          <a:p>
            <a:r>
              <a:rPr lang="en-GB">
                <a:cs typeface="Times New Roman" pitchFamily="18" charset="0"/>
              </a:rPr>
              <a:t>Crisp</a:t>
            </a:r>
          </a:p>
        </p:txBody>
      </p:sp>
      <p:sp>
        <p:nvSpPr>
          <p:cNvPr id="8196" name="AutoShape 6" descr="Arrow"/>
          <p:cNvSpPr>
            <a:spLocks noChangeArrowheads="1"/>
          </p:cNvSpPr>
          <p:nvPr/>
        </p:nvSpPr>
        <p:spPr bwMode="auto">
          <a:xfrm>
            <a:off x="5461000" y="1916113"/>
            <a:ext cx="3024188" cy="3889375"/>
          </a:xfrm>
          <a:prstGeom prst="curvedLeftArrow">
            <a:avLst>
              <a:gd name="adj1" fmla="val 25722"/>
              <a:gd name="adj2" fmla="val 51444"/>
              <a:gd name="adj3" fmla="val 33333"/>
            </a:avLst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r>
              <a:rPr lang="en-GB" sz="2400">
                <a:solidFill>
                  <a:srgbClr val="00FF00"/>
                </a:solidFill>
                <a:latin typeface="Arial" charset="0"/>
              </a:rPr>
              <a:t>Check before </a:t>
            </a:r>
          </a:p>
          <a:p>
            <a:pPr algn="ctr"/>
            <a:r>
              <a:rPr lang="en-GB" sz="2400">
                <a:solidFill>
                  <a:srgbClr val="00FF00"/>
                </a:solidFill>
                <a:latin typeface="Arial" charset="0"/>
              </a:rPr>
              <a:t>buying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Cooking with Apples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Apple Nutrition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GB" sz="2800"/>
              <a:t>Apples reduce cholesterol and aids digestion</a:t>
            </a:r>
          </a:p>
          <a:p>
            <a:pPr>
              <a:spcBef>
                <a:spcPct val="0"/>
              </a:spcBef>
            </a:pPr>
            <a:r>
              <a:rPr lang="en-GB" sz="2800"/>
              <a:t>Apples are virtually fat free</a:t>
            </a:r>
          </a:p>
          <a:p>
            <a:pPr>
              <a:spcBef>
                <a:spcPct val="0"/>
              </a:spcBef>
            </a:pPr>
            <a:r>
              <a:rPr lang="en-GB" sz="2800"/>
              <a:t>Apples are rich in Potassium</a:t>
            </a:r>
          </a:p>
          <a:p>
            <a:pPr>
              <a:spcBef>
                <a:spcPct val="0"/>
              </a:spcBef>
            </a:pPr>
            <a:r>
              <a:rPr lang="en-GB" sz="2800"/>
              <a:t>Apples have 8-14% natural frut sugar</a:t>
            </a:r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370</TotalTime>
  <Words>119</Words>
  <Application>Microsoft Office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Blends</vt:lpstr>
      <vt:lpstr>The Apples of our Isles</vt:lpstr>
      <vt:lpstr>Apple Marketing Board</vt:lpstr>
      <vt:lpstr>Apple Varieties</vt:lpstr>
      <vt:lpstr>Green Apples</vt:lpstr>
      <vt:lpstr>Finally </vt:lpstr>
      <vt:lpstr>Using Green Apples</vt:lpstr>
      <vt:lpstr>When Buying Apples</vt:lpstr>
      <vt:lpstr>Cooking with Apples </vt:lpstr>
      <vt:lpstr>Apple Nutrition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APPLES OF OUR ISLES</dc:title>
  <dc:creator>European Computer Driving Licence Foundation Ltd.</dc:creator>
  <cp:lastModifiedBy>Gregoris Gregoriou</cp:lastModifiedBy>
  <cp:revision>58</cp:revision>
  <dcterms:created xsi:type="dcterms:W3CDTF">2006-06-05T21:35:22Z</dcterms:created>
  <dcterms:modified xsi:type="dcterms:W3CDTF">2011-05-08T11:24:24Z</dcterms:modified>
</cp:coreProperties>
</file>