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1" r:id="rId1"/>
  </p:sldMasterIdLst>
  <p:handoutMasterIdLst>
    <p:handoutMasterId r:id="rId11"/>
  </p:handoutMasterIdLst>
  <p:sldIdLst>
    <p:sldId id="256" r:id="rId2"/>
    <p:sldId id="271" r:id="rId3"/>
    <p:sldId id="268" r:id="rId4"/>
    <p:sldId id="269" r:id="rId5"/>
    <p:sldId id="261" r:id="rId6"/>
    <p:sldId id="262" r:id="rId7"/>
    <p:sldId id="258" r:id="rId8"/>
    <p:sldId id="260" r:id="rId9"/>
    <p:sldId id="267" r:id="rId10"/>
  </p:sldIdLst>
  <p:sldSz cx="9144000" cy="6858000" type="screen4x3"/>
  <p:notesSz cx="6858000" cy="91440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00"/>
    <a:srgbClr val="FFFF00"/>
    <a:srgbClr val="00FF00"/>
    <a:srgbClr val="FF3300"/>
    <a:srgbClr val="0099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173" autoAdjust="0"/>
    <p:restoredTop sz="94718" autoAdjust="0"/>
  </p:normalViewPr>
  <p:slideViewPr>
    <p:cSldViewPr>
      <p:cViewPr>
        <p:scale>
          <a:sx n="66" d="100"/>
          <a:sy n="66" d="100"/>
        </p:scale>
        <p:origin x="-2214" y="-9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2B5CBAC-278F-47D9-ACA8-73FB15C671B5}" type="doc">
      <dgm:prSet loTypeId="urn:microsoft.com/office/officeart/2005/8/layout/orgChart1" loCatId="hierarchy" qsTypeId="urn:microsoft.com/office/officeart/2005/8/quickstyle/3d3" qsCatId="3D" csTypeId="urn:microsoft.com/office/officeart/2005/8/colors/accent0_3" csCatId="mainScheme" phldr="1"/>
      <dgm:spPr/>
      <dgm:t>
        <a:bodyPr/>
        <a:lstStyle/>
        <a:p>
          <a:endParaRPr lang="el-GR"/>
        </a:p>
      </dgm:t>
    </dgm:pt>
    <dgm:pt modelId="{1745CA9E-F272-497B-9054-BAA8C68F09C1}">
      <dgm:prSet phldrT="[Text]"/>
      <dgm:spPr/>
      <dgm:t>
        <a:bodyPr/>
        <a:lstStyle/>
        <a:p>
          <a:r>
            <a:rPr lang="en-GB" dirty="0" smtClean="0"/>
            <a:t>Jen Graham</a:t>
          </a:r>
        </a:p>
        <a:p>
          <a:r>
            <a:rPr lang="en-GB" dirty="0" smtClean="0"/>
            <a:t>Chief Executive</a:t>
          </a:r>
          <a:endParaRPr lang="el-GR" dirty="0"/>
        </a:p>
      </dgm:t>
    </dgm:pt>
    <dgm:pt modelId="{AAA8E9AB-BD26-4432-8B4F-FB3ECEEBD2F3}" type="parTrans" cxnId="{61599890-45AC-427D-865E-8AE5C8937E63}">
      <dgm:prSet/>
      <dgm:spPr/>
      <dgm:t>
        <a:bodyPr/>
        <a:lstStyle/>
        <a:p>
          <a:endParaRPr lang="el-GR"/>
        </a:p>
      </dgm:t>
    </dgm:pt>
    <dgm:pt modelId="{2633736C-98E0-4D1E-B27B-C37BCF1E28D1}" type="sibTrans" cxnId="{61599890-45AC-427D-865E-8AE5C8937E63}">
      <dgm:prSet/>
      <dgm:spPr/>
      <dgm:t>
        <a:bodyPr/>
        <a:lstStyle/>
        <a:p>
          <a:endParaRPr lang="el-GR"/>
        </a:p>
      </dgm:t>
    </dgm:pt>
    <dgm:pt modelId="{D3603A12-724F-4682-941D-4286E3568ED9}">
      <dgm:prSet phldrT="[Text]"/>
      <dgm:spPr/>
      <dgm:t>
        <a:bodyPr/>
        <a:lstStyle/>
        <a:p>
          <a:r>
            <a:rPr lang="en-GB" dirty="0" smtClean="0"/>
            <a:t>Hannah Stone</a:t>
          </a:r>
        </a:p>
        <a:p>
          <a:r>
            <a:rPr lang="en-GB" dirty="0" smtClean="0"/>
            <a:t>Marketing Manager</a:t>
          </a:r>
          <a:endParaRPr lang="el-GR" dirty="0"/>
        </a:p>
      </dgm:t>
    </dgm:pt>
    <dgm:pt modelId="{6B71E87A-DF87-4659-A2C6-2E3B5AE6A888}" type="parTrans" cxnId="{6A2AC206-F73F-4D6B-9D2B-0E3D946F1F7E}">
      <dgm:prSet/>
      <dgm:spPr/>
      <dgm:t>
        <a:bodyPr/>
        <a:lstStyle/>
        <a:p>
          <a:endParaRPr lang="el-GR"/>
        </a:p>
      </dgm:t>
    </dgm:pt>
    <dgm:pt modelId="{FAB609F5-74DF-49BE-9BA9-8B1EC72F2AA1}" type="sibTrans" cxnId="{6A2AC206-F73F-4D6B-9D2B-0E3D946F1F7E}">
      <dgm:prSet/>
      <dgm:spPr/>
      <dgm:t>
        <a:bodyPr/>
        <a:lstStyle/>
        <a:p>
          <a:endParaRPr lang="el-GR"/>
        </a:p>
      </dgm:t>
    </dgm:pt>
    <dgm:pt modelId="{C1058179-1827-49BB-AE56-821F540D4085}">
      <dgm:prSet phldrT="[Text]"/>
      <dgm:spPr/>
      <dgm:t>
        <a:bodyPr/>
        <a:lstStyle/>
        <a:p>
          <a:r>
            <a:rPr lang="en-GB" dirty="0" smtClean="0"/>
            <a:t>Ella Williams</a:t>
          </a:r>
        </a:p>
        <a:p>
          <a:r>
            <a:rPr lang="en-GB" dirty="0" smtClean="0"/>
            <a:t>Quality Manager</a:t>
          </a:r>
          <a:endParaRPr lang="el-GR" dirty="0"/>
        </a:p>
      </dgm:t>
    </dgm:pt>
    <dgm:pt modelId="{734F7C15-06D4-4FC5-A200-5898F33D7C14}" type="parTrans" cxnId="{752E9560-36BD-4659-AFBF-CD1F4379516E}">
      <dgm:prSet/>
      <dgm:spPr/>
      <dgm:t>
        <a:bodyPr/>
        <a:lstStyle/>
        <a:p>
          <a:endParaRPr lang="el-GR"/>
        </a:p>
      </dgm:t>
    </dgm:pt>
    <dgm:pt modelId="{7097BE55-D37D-4212-B808-7ADFD3195B3B}" type="sibTrans" cxnId="{752E9560-36BD-4659-AFBF-CD1F4379516E}">
      <dgm:prSet/>
      <dgm:spPr/>
      <dgm:t>
        <a:bodyPr/>
        <a:lstStyle/>
        <a:p>
          <a:endParaRPr lang="el-GR"/>
        </a:p>
      </dgm:t>
    </dgm:pt>
    <dgm:pt modelId="{1F355F7A-4365-4663-ACF2-78E000CC64B7}">
      <dgm:prSet phldrT="[Text]"/>
      <dgm:spPr/>
      <dgm:t>
        <a:bodyPr/>
        <a:lstStyle/>
        <a:p>
          <a:r>
            <a:rPr lang="en-GB" dirty="0" smtClean="0"/>
            <a:t>John Browne</a:t>
          </a:r>
        </a:p>
        <a:p>
          <a:r>
            <a:rPr lang="en-GB" dirty="0" smtClean="0"/>
            <a:t>Finance Manager</a:t>
          </a:r>
          <a:endParaRPr lang="el-GR" dirty="0"/>
        </a:p>
      </dgm:t>
    </dgm:pt>
    <dgm:pt modelId="{EAB93719-113C-4C4D-9C23-9D90B4567534}" type="parTrans" cxnId="{F2A7CFC8-C1A7-4C8B-A323-A04F9D8178B4}">
      <dgm:prSet/>
      <dgm:spPr/>
      <dgm:t>
        <a:bodyPr/>
        <a:lstStyle/>
        <a:p>
          <a:endParaRPr lang="el-GR"/>
        </a:p>
      </dgm:t>
    </dgm:pt>
    <dgm:pt modelId="{B6C23F2E-BC1B-4998-8DDC-0455698026AF}" type="sibTrans" cxnId="{F2A7CFC8-C1A7-4C8B-A323-A04F9D8178B4}">
      <dgm:prSet/>
      <dgm:spPr/>
      <dgm:t>
        <a:bodyPr/>
        <a:lstStyle/>
        <a:p>
          <a:endParaRPr lang="el-GR"/>
        </a:p>
      </dgm:t>
    </dgm:pt>
    <dgm:pt modelId="{64B18D55-415E-4D74-B8A2-3F00809CC92D}" type="pres">
      <dgm:prSet presAssocID="{D2B5CBAC-278F-47D9-ACA8-73FB15C671B5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l-GR"/>
        </a:p>
      </dgm:t>
    </dgm:pt>
    <dgm:pt modelId="{49D07CF4-8A92-4004-8EB4-CD5BAE698E5D}" type="pres">
      <dgm:prSet presAssocID="{1745CA9E-F272-497B-9054-BAA8C68F09C1}" presName="hierRoot1" presStyleCnt="0">
        <dgm:presLayoutVars>
          <dgm:hierBranch val="init"/>
        </dgm:presLayoutVars>
      </dgm:prSet>
      <dgm:spPr/>
    </dgm:pt>
    <dgm:pt modelId="{589C570C-DD50-47DE-B10C-1C41F53A139C}" type="pres">
      <dgm:prSet presAssocID="{1745CA9E-F272-497B-9054-BAA8C68F09C1}" presName="rootComposite1" presStyleCnt="0"/>
      <dgm:spPr/>
    </dgm:pt>
    <dgm:pt modelId="{FD4AF30D-9D5E-4247-A7EA-49381538842F}" type="pres">
      <dgm:prSet presAssocID="{1745CA9E-F272-497B-9054-BAA8C68F09C1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l-GR"/>
        </a:p>
      </dgm:t>
    </dgm:pt>
    <dgm:pt modelId="{C4EE4478-1AC5-49C9-96AB-DE2A3E2B10EA}" type="pres">
      <dgm:prSet presAssocID="{1745CA9E-F272-497B-9054-BAA8C68F09C1}" presName="rootConnector1" presStyleLbl="node1" presStyleIdx="0" presStyleCnt="0"/>
      <dgm:spPr/>
      <dgm:t>
        <a:bodyPr/>
        <a:lstStyle/>
        <a:p>
          <a:endParaRPr lang="el-GR"/>
        </a:p>
      </dgm:t>
    </dgm:pt>
    <dgm:pt modelId="{C6E71A6B-D752-4DB7-8E25-E4B641F43AD6}" type="pres">
      <dgm:prSet presAssocID="{1745CA9E-F272-497B-9054-BAA8C68F09C1}" presName="hierChild2" presStyleCnt="0"/>
      <dgm:spPr/>
    </dgm:pt>
    <dgm:pt modelId="{57D2D713-C052-45E6-85C4-9451A48F0FE8}" type="pres">
      <dgm:prSet presAssocID="{6B71E87A-DF87-4659-A2C6-2E3B5AE6A888}" presName="Name37" presStyleLbl="parChTrans1D2" presStyleIdx="0" presStyleCnt="3"/>
      <dgm:spPr/>
      <dgm:t>
        <a:bodyPr/>
        <a:lstStyle/>
        <a:p>
          <a:endParaRPr lang="el-GR"/>
        </a:p>
      </dgm:t>
    </dgm:pt>
    <dgm:pt modelId="{630600F8-7964-4CBD-9EAE-58A7ADCD0FD9}" type="pres">
      <dgm:prSet presAssocID="{D3603A12-724F-4682-941D-4286E3568ED9}" presName="hierRoot2" presStyleCnt="0">
        <dgm:presLayoutVars>
          <dgm:hierBranch val="init"/>
        </dgm:presLayoutVars>
      </dgm:prSet>
      <dgm:spPr/>
    </dgm:pt>
    <dgm:pt modelId="{9D8EFC82-F44C-4E7E-963B-51637300F5E4}" type="pres">
      <dgm:prSet presAssocID="{D3603A12-724F-4682-941D-4286E3568ED9}" presName="rootComposite" presStyleCnt="0"/>
      <dgm:spPr/>
    </dgm:pt>
    <dgm:pt modelId="{E6478223-7848-44E0-B970-18BEA8B2F99B}" type="pres">
      <dgm:prSet presAssocID="{D3603A12-724F-4682-941D-4286E3568ED9}" presName="rootText" presStyleLbl="node2" presStyleIdx="0" presStyleCnt="3">
        <dgm:presLayoutVars>
          <dgm:chPref val="3"/>
        </dgm:presLayoutVars>
      </dgm:prSet>
      <dgm:spPr/>
      <dgm:t>
        <a:bodyPr/>
        <a:lstStyle/>
        <a:p>
          <a:endParaRPr lang="el-GR"/>
        </a:p>
      </dgm:t>
    </dgm:pt>
    <dgm:pt modelId="{FEDA1518-96BE-4585-B769-F7D7C43936B8}" type="pres">
      <dgm:prSet presAssocID="{D3603A12-724F-4682-941D-4286E3568ED9}" presName="rootConnector" presStyleLbl="node2" presStyleIdx="0" presStyleCnt="3"/>
      <dgm:spPr/>
      <dgm:t>
        <a:bodyPr/>
        <a:lstStyle/>
        <a:p>
          <a:endParaRPr lang="el-GR"/>
        </a:p>
      </dgm:t>
    </dgm:pt>
    <dgm:pt modelId="{F0C8E9A3-B62D-4C8A-9BD8-A8E8A4F05AE2}" type="pres">
      <dgm:prSet presAssocID="{D3603A12-724F-4682-941D-4286E3568ED9}" presName="hierChild4" presStyleCnt="0"/>
      <dgm:spPr/>
    </dgm:pt>
    <dgm:pt modelId="{362381A0-08A5-4CBD-A614-752F2244543F}" type="pres">
      <dgm:prSet presAssocID="{D3603A12-724F-4682-941D-4286E3568ED9}" presName="hierChild5" presStyleCnt="0"/>
      <dgm:spPr/>
    </dgm:pt>
    <dgm:pt modelId="{1506C2B7-1E0C-416A-8BE4-766D45624EB9}" type="pres">
      <dgm:prSet presAssocID="{734F7C15-06D4-4FC5-A200-5898F33D7C14}" presName="Name37" presStyleLbl="parChTrans1D2" presStyleIdx="1" presStyleCnt="3"/>
      <dgm:spPr/>
      <dgm:t>
        <a:bodyPr/>
        <a:lstStyle/>
        <a:p>
          <a:endParaRPr lang="el-GR"/>
        </a:p>
      </dgm:t>
    </dgm:pt>
    <dgm:pt modelId="{9A9EFB33-5B4C-44F9-8B89-4360A5DAA3DF}" type="pres">
      <dgm:prSet presAssocID="{C1058179-1827-49BB-AE56-821F540D4085}" presName="hierRoot2" presStyleCnt="0">
        <dgm:presLayoutVars>
          <dgm:hierBranch val="init"/>
        </dgm:presLayoutVars>
      </dgm:prSet>
      <dgm:spPr/>
    </dgm:pt>
    <dgm:pt modelId="{0E0B89F0-5A66-4DCE-8122-8338D60E848B}" type="pres">
      <dgm:prSet presAssocID="{C1058179-1827-49BB-AE56-821F540D4085}" presName="rootComposite" presStyleCnt="0"/>
      <dgm:spPr/>
    </dgm:pt>
    <dgm:pt modelId="{254C0CBD-B75E-4CEE-9925-ED35FBA43CBA}" type="pres">
      <dgm:prSet presAssocID="{C1058179-1827-49BB-AE56-821F540D4085}" presName="rootText" presStyleLbl="node2" presStyleIdx="1" presStyleCnt="3">
        <dgm:presLayoutVars>
          <dgm:chPref val="3"/>
        </dgm:presLayoutVars>
      </dgm:prSet>
      <dgm:spPr/>
      <dgm:t>
        <a:bodyPr/>
        <a:lstStyle/>
        <a:p>
          <a:endParaRPr lang="el-GR"/>
        </a:p>
      </dgm:t>
    </dgm:pt>
    <dgm:pt modelId="{BD899275-DECD-4DD9-B09F-39DD6FFFD669}" type="pres">
      <dgm:prSet presAssocID="{C1058179-1827-49BB-AE56-821F540D4085}" presName="rootConnector" presStyleLbl="node2" presStyleIdx="1" presStyleCnt="3"/>
      <dgm:spPr/>
      <dgm:t>
        <a:bodyPr/>
        <a:lstStyle/>
        <a:p>
          <a:endParaRPr lang="el-GR"/>
        </a:p>
      </dgm:t>
    </dgm:pt>
    <dgm:pt modelId="{799F53FA-424C-45B8-8DD5-D5F3F6F49F71}" type="pres">
      <dgm:prSet presAssocID="{C1058179-1827-49BB-AE56-821F540D4085}" presName="hierChild4" presStyleCnt="0"/>
      <dgm:spPr/>
    </dgm:pt>
    <dgm:pt modelId="{302BCBA3-9883-4114-B80A-4301CD5B8087}" type="pres">
      <dgm:prSet presAssocID="{C1058179-1827-49BB-AE56-821F540D4085}" presName="hierChild5" presStyleCnt="0"/>
      <dgm:spPr/>
    </dgm:pt>
    <dgm:pt modelId="{886A28A0-5E69-4F74-BB31-7379204A0785}" type="pres">
      <dgm:prSet presAssocID="{EAB93719-113C-4C4D-9C23-9D90B4567534}" presName="Name37" presStyleLbl="parChTrans1D2" presStyleIdx="2" presStyleCnt="3"/>
      <dgm:spPr/>
      <dgm:t>
        <a:bodyPr/>
        <a:lstStyle/>
        <a:p>
          <a:endParaRPr lang="el-GR"/>
        </a:p>
      </dgm:t>
    </dgm:pt>
    <dgm:pt modelId="{504F585C-80F6-4681-94FD-DD169780A12A}" type="pres">
      <dgm:prSet presAssocID="{1F355F7A-4365-4663-ACF2-78E000CC64B7}" presName="hierRoot2" presStyleCnt="0">
        <dgm:presLayoutVars>
          <dgm:hierBranch val="init"/>
        </dgm:presLayoutVars>
      </dgm:prSet>
      <dgm:spPr/>
    </dgm:pt>
    <dgm:pt modelId="{A79C733B-6CBF-4F07-A1F0-195E275F2757}" type="pres">
      <dgm:prSet presAssocID="{1F355F7A-4365-4663-ACF2-78E000CC64B7}" presName="rootComposite" presStyleCnt="0"/>
      <dgm:spPr/>
    </dgm:pt>
    <dgm:pt modelId="{8E5CE323-1BEE-4EFD-83FB-D74F030CAF8B}" type="pres">
      <dgm:prSet presAssocID="{1F355F7A-4365-4663-ACF2-78E000CC64B7}" presName="rootText" presStyleLbl="node2" presStyleIdx="2" presStyleCnt="3">
        <dgm:presLayoutVars>
          <dgm:chPref val="3"/>
        </dgm:presLayoutVars>
      </dgm:prSet>
      <dgm:spPr/>
      <dgm:t>
        <a:bodyPr/>
        <a:lstStyle/>
        <a:p>
          <a:endParaRPr lang="el-GR"/>
        </a:p>
      </dgm:t>
    </dgm:pt>
    <dgm:pt modelId="{09497454-20B4-4AC5-A01D-F570DE69FF8C}" type="pres">
      <dgm:prSet presAssocID="{1F355F7A-4365-4663-ACF2-78E000CC64B7}" presName="rootConnector" presStyleLbl="node2" presStyleIdx="2" presStyleCnt="3"/>
      <dgm:spPr/>
      <dgm:t>
        <a:bodyPr/>
        <a:lstStyle/>
        <a:p>
          <a:endParaRPr lang="el-GR"/>
        </a:p>
      </dgm:t>
    </dgm:pt>
    <dgm:pt modelId="{0F1B4C5C-3A8B-4B25-8AFB-E77BF274E644}" type="pres">
      <dgm:prSet presAssocID="{1F355F7A-4365-4663-ACF2-78E000CC64B7}" presName="hierChild4" presStyleCnt="0"/>
      <dgm:spPr/>
    </dgm:pt>
    <dgm:pt modelId="{6AA86A41-399E-4E33-8D54-8DDBF7208194}" type="pres">
      <dgm:prSet presAssocID="{1F355F7A-4365-4663-ACF2-78E000CC64B7}" presName="hierChild5" presStyleCnt="0"/>
      <dgm:spPr/>
    </dgm:pt>
    <dgm:pt modelId="{604F7EAA-A8F4-4FFA-B63C-9882D0FC043A}" type="pres">
      <dgm:prSet presAssocID="{1745CA9E-F272-497B-9054-BAA8C68F09C1}" presName="hierChild3" presStyleCnt="0"/>
      <dgm:spPr/>
    </dgm:pt>
  </dgm:ptLst>
  <dgm:cxnLst>
    <dgm:cxn modelId="{F2A7CFC8-C1A7-4C8B-A323-A04F9D8178B4}" srcId="{1745CA9E-F272-497B-9054-BAA8C68F09C1}" destId="{1F355F7A-4365-4663-ACF2-78E000CC64B7}" srcOrd="2" destOrd="0" parTransId="{EAB93719-113C-4C4D-9C23-9D90B4567534}" sibTransId="{B6C23F2E-BC1B-4998-8DDC-0455698026AF}"/>
    <dgm:cxn modelId="{4667B20A-1753-4B85-B620-939DF0D5314C}" type="presOf" srcId="{D3603A12-724F-4682-941D-4286E3568ED9}" destId="{FEDA1518-96BE-4585-B769-F7D7C43936B8}" srcOrd="1" destOrd="0" presId="urn:microsoft.com/office/officeart/2005/8/layout/orgChart1"/>
    <dgm:cxn modelId="{0DFBE795-D060-4AEE-A505-C891E20E7882}" type="presOf" srcId="{D2B5CBAC-278F-47D9-ACA8-73FB15C671B5}" destId="{64B18D55-415E-4D74-B8A2-3F00809CC92D}" srcOrd="0" destOrd="0" presId="urn:microsoft.com/office/officeart/2005/8/layout/orgChart1"/>
    <dgm:cxn modelId="{6A2AC206-F73F-4D6B-9D2B-0E3D946F1F7E}" srcId="{1745CA9E-F272-497B-9054-BAA8C68F09C1}" destId="{D3603A12-724F-4682-941D-4286E3568ED9}" srcOrd="0" destOrd="0" parTransId="{6B71E87A-DF87-4659-A2C6-2E3B5AE6A888}" sibTransId="{FAB609F5-74DF-49BE-9BA9-8B1EC72F2AA1}"/>
    <dgm:cxn modelId="{F41E13D7-A088-4E1F-A05F-3710B612A4BE}" type="presOf" srcId="{C1058179-1827-49BB-AE56-821F540D4085}" destId="{BD899275-DECD-4DD9-B09F-39DD6FFFD669}" srcOrd="1" destOrd="0" presId="urn:microsoft.com/office/officeart/2005/8/layout/orgChart1"/>
    <dgm:cxn modelId="{8BF8B270-390F-455B-805A-0FA5ED4B38E5}" type="presOf" srcId="{C1058179-1827-49BB-AE56-821F540D4085}" destId="{254C0CBD-B75E-4CEE-9925-ED35FBA43CBA}" srcOrd="0" destOrd="0" presId="urn:microsoft.com/office/officeart/2005/8/layout/orgChart1"/>
    <dgm:cxn modelId="{9FEA92A2-6797-4092-8B0A-44FD95EB6FF7}" type="presOf" srcId="{1F355F7A-4365-4663-ACF2-78E000CC64B7}" destId="{09497454-20B4-4AC5-A01D-F570DE69FF8C}" srcOrd="1" destOrd="0" presId="urn:microsoft.com/office/officeart/2005/8/layout/orgChart1"/>
    <dgm:cxn modelId="{61599890-45AC-427D-865E-8AE5C8937E63}" srcId="{D2B5CBAC-278F-47D9-ACA8-73FB15C671B5}" destId="{1745CA9E-F272-497B-9054-BAA8C68F09C1}" srcOrd="0" destOrd="0" parTransId="{AAA8E9AB-BD26-4432-8B4F-FB3ECEEBD2F3}" sibTransId="{2633736C-98E0-4D1E-B27B-C37BCF1E28D1}"/>
    <dgm:cxn modelId="{6BF1D85D-B3EC-48D4-A35B-8FFB9E8F744A}" type="presOf" srcId="{EAB93719-113C-4C4D-9C23-9D90B4567534}" destId="{886A28A0-5E69-4F74-BB31-7379204A0785}" srcOrd="0" destOrd="0" presId="urn:microsoft.com/office/officeart/2005/8/layout/orgChart1"/>
    <dgm:cxn modelId="{11B6A8CE-4C78-48A4-81EF-D3DA35AB4E0A}" type="presOf" srcId="{1745CA9E-F272-497B-9054-BAA8C68F09C1}" destId="{FD4AF30D-9D5E-4247-A7EA-49381538842F}" srcOrd="0" destOrd="0" presId="urn:microsoft.com/office/officeart/2005/8/layout/orgChart1"/>
    <dgm:cxn modelId="{EB87DAB4-90EF-4FEC-A11E-17D436B03AD5}" type="presOf" srcId="{D3603A12-724F-4682-941D-4286E3568ED9}" destId="{E6478223-7848-44E0-B970-18BEA8B2F99B}" srcOrd="0" destOrd="0" presId="urn:microsoft.com/office/officeart/2005/8/layout/orgChart1"/>
    <dgm:cxn modelId="{752E9560-36BD-4659-AFBF-CD1F4379516E}" srcId="{1745CA9E-F272-497B-9054-BAA8C68F09C1}" destId="{C1058179-1827-49BB-AE56-821F540D4085}" srcOrd="1" destOrd="0" parTransId="{734F7C15-06D4-4FC5-A200-5898F33D7C14}" sibTransId="{7097BE55-D37D-4212-B808-7ADFD3195B3B}"/>
    <dgm:cxn modelId="{B71DB894-22BB-488E-9FB4-1BBC8F7D1A5C}" type="presOf" srcId="{1745CA9E-F272-497B-9054-BAA8C68F09C1}" destId="{C4EE4478-1AC5-49C9-96AB-DE2A3E2B10EA}" srcOrd="1" destOrd="0" presId="urn:microsoft.com/office/officeart/2005/8/layout/orgChart1"/>
    <dgm:cxn modelId="{2D1E1F8A-82DC-4905-ACD2-8CD0FC2CE0FD}" type="presOf" srcId="{734F7C15-06D4-4FC5-A200-5898F33D7C14}" destId="{1506C2B7-1E0C-416A-8BE4-766D45624EB9}" srcOrd="0" destOrd="0" presId="urn:microsoft.com/office/officeart/2005/8/layout/orgChart1"/>
    <dgm:cxn modelId="{9A7CA9A5-05B2-4416-AA71-9E77170E0BDA}" type="presOf" srcId="{1F355F7A-4365-4663-ACF2-78E000CC64B7}" destId="{8E5CE323-1BEE-4EFD-83FB-D74F030CAF8B}" srcOrd="0" destOrd="0" presId="urn:microsoft.com/office/officeart/2005/8/layout/orgChart1"/>
    <dgm:cxn modelId="{8157C9AE-0E8C-46B2-A059-2FF56A38797E}" type="presOf" srcId="{6B71E87A-DF87-4659-A2C6-2E3B5AE6A888}" destId="{57D2D713-C052-45E6-85C4-9451A48F0FE8}" srcOrd="0" destOrd="0" presId="urn:microsoft.com/office/officeart/2005/8/layout/orgChart1"/>
    <dgm:cxn modelId="{5E218AC3-363D-41DA-B363-99D0A65A6E69}" type="presParOf" srcId="{64B18D55-415E-4D74-B8A2-3F00809CC92D}" destId="{49D07CF4-8A92-4004-8EB4-CD5BAE698E5D}" srcOrd="0" destOrd="0" presId="urn:microsoft.com/office/officeart/2005/8/layout/orgChart1"/>
    <dgm:cxn modelId="{1513C5C7-A5B4-4C47-BA1D-ECB787166AC8}" type="presParOf" srcId="{49D07CF4-8A92-4004-8EB4-CD5BAE698E5D}" destId="{589C570C-DD50-47DE-B10C-1C41F53A139C}" srcOrd="0" destOrd="0" presId="urn:microsoft.com/office/officeart/2005/8/layout/orgChart1"/>
    <dgm:cxn modelId="{3F2B634D-92EE-43C4-B90E-55864FF2996A}" type="presParOf" srcId="{589C570C-DD50-47DE-B10C-1C41F53A139C}" destId="{FD4AF30D-9D5E-4247-A7EA-49381538842F}" srcOrd="0" destOrd="0" presId="urn:microsoft.com/office/officeart/2005/8/layout/orgChart1"/>
    <dgm:cxn modelId="{7EC6BD5D-A284-4B88-A8CD-B459C9FED3C4}" type="presParOf" srcId="{589C570C-DD50-47DE-B10C-1C41F53A139C}" destId="{C4EE4478-1AC5-49C9-96AB-DE2A3E2B10EA}" srcOrd="1" destOrd="0" presId="urn:microsoft.com/office/officeart/2005/8/layout/orgChart1"/>
    <dgm:cxn modelId="{465F3B38-FD59-473D-89CC-F140E4E1DD2F}" type="presParOf" srcId="{49D07CF4-8A92-4004-8EB4-CD5BAE698E5D}" destId="{C6E71A6B-D752-4DB7-8E25-E4B641F43AD6}" srcOrd="1" destOrd="0" presId="urn:microsoft.com/office/officeart/2005/8/layout/orgChart1"/>
    <dgm:cxn modelId="{C01D02C8-F839-4CEB-9A04-A2235412F6CC}" type="presParOf" srcId="{C6E71A6B-D752-4DB7-8E25-E4B641F43AD6}" destId="{57D2D713-C052-45E6-85C4-9451A48F0FE8}" srcOrd="0" destOrd="0" presId="urn:microsoft.com/office/officeart/2005/8/layout/orgChart1"/>
    <dgm:cxn modelId="{16FDF7D7-E76B-436D-A031-69E6723E77C3}" type="presParOf" srcId="{C6E71A6B-D752-4DB7-8E25-E4B641F43AD6}" destId="{630600F8-7964-4CBD-9EAE-58A7ADCD0FD9}" srcOrd="1" destOrd="0" presId="urn:microsoft.com/office/officeart/2005/8/layout/orgChart1"/>
    <dgm:cxn modelId="{690BAE9B-4486-4EA8-AC82-9FD833C6A03D}" type="presParOf" srcId="{630600F8-7964-4CBD-9EAE-58A7ADCD0FD9}" destId="{9D8EFC82-F44C-4E7E-963B-51637300F5E4}" srcOrd="0" destOrd="0" presId="urn:microsoft.com/office/officeart/2005/8/layout/orgChart1"/>
    <dgm:cxn modelId="{61A02541-4A07-44D2-BEBE-874FFA818C23}" type="presParOf" srcId="{9D8EFC82-F44C-4E7E-963B-51637300F5E4}" destId="{E6478223-7848-44E0-B970-18BEA8B2F99B}" srcOrd="0" destOrd="0" presId="urn:microsoft.com/office/officeart/2005/8/layout/orgChart1"/>
    <dgm:cxn modelId="{036FA6D9-6F27-4828-A081-4B9697F90E97}" type="presParOf" srcId="{9D8EFC82-F44C-4E7E-963B-51637300F5E4}" destId="{FEDA1518-96BE-4585-B769-F7D7C43936B8}" srcOrd="1" destOrd="0" presId="urn:microsoft.com/office/officeart/2005/8/layout/orgChart1"/>
    <dgm:cxn modelId="{BBC74B96-D436-4107-9B4F-97C0C59B1AA5}" type="presParOf" srcId="{630600F8-7964-4CBD-9EAE-58A7ADCD0FD9}" destId="{F0C8E9A3-B62D-4C8A-9BD8-A8E8A4F05AE2}" srcOrd="1" destOrd="0" presId="urn:microsoft.com/office/officeart/2005/8/layout/orgChart1"/>
    <dgm:cxn modelId="{C5F1627C-9C91-4017-B06E-B847FB1F2F4B}" type="presParOf" srcId="{630600F8-7964-4CBD-9EAE-58A7ADCD0FD9}" destId="{362381A0-08A5-4CBD-A614-752F2244543F}" srcOrd="2" destOrd="0" presId="urn:microsoft.com/office/officeart/2005/8/layout/orgChart1"/>
    <dgm:cxn modelId="{B7502A91-3EA4-4F8B-BCFA-BCEE5407D75B}" type="presParOf" srcId="{C6E71A6B-D752-4DB7-8E25-E4B641F43AD6}" destId="{1506C2B7-1E0C-416A-8BE4-766D45624EB9}" srcOrd="2" destOrd="0" presId="urn:microsoft.com/office/officeart/2005/8/layout/orgChart1"/>
    <dgm:cxn modelId="{D2F46666-96B2-46B2-AAED-46D7CC9260B6}" type="presParOf" srcId="{C6E71A6B-D752-4DB7-8E25-E4B641F43AD6}" destId="{9A9EFB33-5B4C-44F9-8B89-4360A5DAA3DF}" srcOrd="3" destOrd="0" presId="urn:microsoft.com/office/officeart/2005/8/layout/orgChart1"/>
    <dgm:cxn modelId="{0CBA93F9-1E1F-474B-B9BC-31A5C5A4AEFC}" type="presParOf" srcId="{9A9EFB33-5B4C-44F9-8B89-4360A5DAA3DF}" destId="{0E0B89F0-5A66-4DCE-8122-8338D60E848B}" srcOrd="0" destOrd="0" presId="urn:microsoft.com/office/officeart/2005/8/layout/orgChart1"/>
    <dgm:cxn modelId="{45A66F1E-3E3D-4C2F-B8AD-0CF9A293C88A}" type="presParOf" srcId="{0E0B89F0-5A66-4DCE-8122-8338D60E848B}" destId="{254C0CBD-B75E-4CEE-9925-ED35FBA43CBA}" srcOrd="0" destOrd="0" presId="urn:microsoft.com/office/officeart/2005/8/layout/orgChart1"/>
    <dgm:cxn modelId="{150DF21D-CA22-4C33-B1E1-658223E0F4BB}" type="presParOf" srcId="{0E0B89F0-5A66-4DCE-8122-8338D60E848B}" destId="{BD899275-DECD-4DD9-B09F-39DD6FFFD669}" srcOrd="1" destOrd="0" presId="urn:microsoft.com/office/officeart/2005/8/layout/orgChart1"/>
    <dgm:cxn modelId="{BAA58921-791F-4C80-9B83-7A33DCB109B5}" type="presParOf" srcId="{9A9EFB33-5B4C-44F9-8B89-4360A5DAA3DF}" destId="{799F53FA-424C-45B8-8DD5-D5F3F6F49F71}" srcOrd="1" destOrd="0" presId="urn:microsoft.com/office/officeart/2005/8/layout/orgChart1"/>
    <dgm:cxn modelId="{00FEA458-0C96-4EEA-AB3B-7BE49546397D}" type="presParOf" srcId="{9A9EFB33-5B4C-44F9-8B89-4360A5DAA3DF}" destId="{302BCBA3-9883-4114-B80A-4301CD5B8087}" srcOrd="2" destOrd="0" presId="urn:microsoft.com/office/officeart/2005/8/layout/orgChart1"/>
    <dgm:cxn modelId="{060EC4E8-15BB-4DFE-9499-024B8F649E2C}" type="presParOf" srcId="{C6E71A6B-D752-4DB7-8E25-E4B641F43AD6}" destId="{886A28A0-5E69-4F74-BB31-7379204A0785}" srcOrd="4" destOrd="0" presId="urn:microsoft.com/office/officeart/2005/8/layout/orgChart1"/>
    <dgm:cxn modelId="{3E1E98EF-35BF-4DFF-98EB-BD745494618A}" type="presParOf" srcId="{C6E71A6B-D752-4DB7-8E25-E4B641F43AD6}" destId="{504F585C-80F6-4681-94FD-DD169780A12A}" srcOrd="5" destOrd="0" presId="urn:microsoft.com/office/officeart/2005/8/layout/orgChart1"/>
    <dgm:cxn modelId="{C5BFE047-5998-49DF-AAAB-CB2652904983}" type="presParOf" srcId="{504F585C-80F6-4681-94FD-DD169780A12A}" destId="{A79C733B-6CBF-4F07-A1F0-195E275F2757}" srcOrd="0" destOrd="0" presId="urn:microsoft.com/office/officeart/2005/8/layout/orgChart1"/>
    <dgm:cxn modelId="{2795931B-5E9D-4734-AA5E-B9CC1CACD27C}" type="presParOf" srcId="{A79C733B-6CBF-4F07-A1F0-195E275F2757}" destId="{8E5CE323-1BEE-4EFD-83FB-D74F030CAF8B}" srcOrd="0" destOrd="0" presId="urn:microsoft.com/office/officeart/2005/8/layout/orgChart1"/>
    <dgm:cxn modelId="{DCB65E7E-8265-4CF8-9C14-C43E1BCFA70D}" type="presParOf" srcId="{A79C733B-6CBF-4F07-A1F0-195E275F2757}" destId="{09497454-20B4-4AC5-A01D-F570DE69FF8C}" srcOrd="1" destOrd="0" presId="urn:microsoft.com/office/officeart/2005/8/layout/orgChart1"/>
    <dgm:cxn modelId="{8D84CD5A-75E1-4192-8382-9DFF5E30C130}" type="presParOf" srcId="{504F585C-80F6-4681-94FD-DD169780A12A}" destId="{0F1B4C5C-3A8B-4B25-8AFB-E77BF274E644}" srcOrd="1" destOrd="0" presId="urn:microsoft.com/office/officeart/2005/8/layout/orgChart1"/>
    <dgm:cxn modelId="{9AF96FDD-A7D1-4947-BD99-70066B72B4C2}" type="presParOf" srcId="{504F585C-80F6-4681-94FD-DD169780A12A}" destId="{6AA86A41-399E-4E33-8D54-8DDBF7208194}" srcOrd="2" destOrd="0" presId="urn:microsoft.com/office/officeart/2005/8/layout/orgChart1"/>
    <dgm:cxn modelId="{4FBEB879-6382-43D8-B28B-B31F1EF03308}" type="presParOf" srcId="{49D07CF4-8A92-4004-8EB4-CD5BAE698E5D}" destId="{604F7EAA-A8F4-4FFA-B63C-9882D0FC043A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886A28A0-5E69-4F74-BB31-7379204A0785}">
      <dsp:nvSpPr>
        <dsp:cNvPr id="0" name=""/>
        <dsp:cNvSpPr/>
      </dsp:nvSpPr>
      <dsp:spPr>
        <a:xfrm>
          <a:off x="3886200" y="1818805"/>
          <a:ext cx="2749514" cy="47718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38594"/>
              </a:lnTo>
              <a:lnTo>
                <a:pt x="2749514" y="238594"/>
              </a:lnTo>
              <a:lnTo>
                <a:pt x="2749514" y="477188"/>
              </a:lnTo>
            </a:path>
          </a:pathLst>
        </a:custGeom>
        <a:noFill/>
        <a:ln w="254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506C2B7-1E0C-416A-8BE4-766D45624EB9}">
      <dsp:nvSpPr>
        <dsp:cNvPr id="0" name=""/>
        <dsp:cNvSpPr/>
      </dsp:nvSpPr>
      <dsp:spPr>
        <a:xfrm>
          <a:off x="3840480" y="1818805"/>
          <a:ext cx="91440" cy="477188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477188"/>
              </a:lnTo>
            </a:path>
          </a:pathLst>
        </a:custGeom>
        <a:noFill/>
        <a:ln w="254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7D2D713-C052-45E6-85C4-9451A48F0FE8}">
      <dsp:nvSpPr>
        <dsp:cNvPr id="0" name=""/>
        <dsp:cNvSpPr/>
      </dsp:nvSpPr>
      <dsp:spPr>
        <a:xfrm>
          <a:off x="1136685" y="1818805"/>
          <a:ext cx="2749514" cy="477188"/>
        </a:xfrm>
        <a:custGeom>
          <a:avLst/>
          <a:gdLst/>
          <a:ahLst/>
          <a:cxnLst/>
          <a:rect l="0" t="0" r="0" b="0"/>
          <a:pathLst>
            <a:path>
              <a:moveTo>
                <a:pt x="2749514" y="0"/>
              </a:moveTo>
              <a:lnTo>
                <a:pt x="2749514" y="238594"/>
              </a:lnTo>
              <a:lnTo>
                <a:pt x="0" y="238594"/>
              </a:lnTo>
              <a:lnTo>
                <a:pt x="0" y="477188"/>
              </a:lnTo>
            </a:path>
          </a:pathLst>
        </a:custGeom>
        <a:noFill/>
        <a:ln w="254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D4AF30D-9D5E-4247-A7EA-49381538842F}">
      <dsp:nvSpPr>
        <dsp:cNvPr id="0" name=""/>
        <dsp:cNvSpPr/>
      </dsp:nvSpPr>
      <dsp:spPr>
        <a:xfrm>
          <a:off x="2750036" y="682642"/>
          <a:ext cx="2272326" cy="1136163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4605" tIns="14605" rIns="14605" bIns="14605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300" kern="1200" dirty="0" smtClean="0"/>
            <a:t>Jen Graham</a:t>
          </a:r>
        </a:p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300" kern="1200" dirty="0" smtClean="0"/>
            <a:t>Chief Executive</a:t>
          </a:r>
          <a:endParaRPr lang="el-GR" sz="2300" kern="1200" dirty="0"/>
        </a:p>
      </dsp:txBody>
      <dsp:txXfrm>
        <a:off x="2750036" y="682642"/>
        <a:ext cx="2272326" cy="1136163"/>
      </dsp:txXfrm>
    </dsp:sp>
    <dsp:sp modelId="{E6478223-7848-44E0-B970-18BEA8B2F99B}">
      <dsp:nvSpPr>
        <dsp:cNvPr id="0" name=""/>
        <dsp:cNvSpPr/>
      </dsp:nvSpPr>
      <dsp:spPr>
        <a:xfrm>
          <a:off x="521" y="2295994"/>
          <a:ext cx="2272326" cy="1136163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4605" tIns="14605" rIns="14605" bIns="14605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300" kern="1200" dirty="0" smtClean="0"/>
            <a:t>Hannah Stone</a:t>
          </a:r>
        </a:p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300" kern="1200" dirty="0" smtClean="0"/>
            <a:t>Marketing Manager</a:t>
          </a:r>
          <a:endParaRPr lang="el-GR" sz="2300" kern="1200" dirty="0"/>
        </a:p>
      </dsp:txBody>
      <dsp:txXfrm>
        <a:off x="521" y="2295994"/>
        <a:ext cx="2272326" cy="1136163"/>
      </dsp:txXfrm>
    </dsp:sp>
    <dsp:sp modelId="{254C0CBD-B75E-4CEE-9925-ED35FBA43CBA}">
      <dsp:nvSpPr>
        <dsp:cNvPr id="0" name=""/>
        <dsp:cNvSpPr/>
      </dsp:nvSpPr>
      <dsp:spPr>
        <a:xfrm>
          <a:off x="2750036" y="2295994"/>
          <a:ext cx="2272326" cy="1136163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4605" tIns="14605" rIns="14605" bIns="14605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300" kern="1200" dirty="0" smtClean="0"/>
            <a:t>Ella Williams</a:t>
          </a:r>
        </a:p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300" kern="1200" dirty="0" smtClean="0"/>
            <a:t>Quality Manager</a:t>
          </a:r>
          <a:endParaRPr lang="el-GR" sz="2300" kern="1200" dirty="0"/>
        </a:p>
      </dsp:txBody>
      <dsp:txXfrm>
        <a:off x="2750036" y="2295994"/>
        <a:ext cx="2272326" cy="1136163"/>
      </dsp:txXfrm>
    </dsp:sp>
    <dsp:sp modelId="{8E5CE323-1BEE-4EFD-83FB-D74F030CAF8B}">
      <dsp:nvSpPr>
        <dsp:cNvPr id="0" name=""/>
        <dsp:cNvSpPr/>
      </dsp:nvSpPr>
      <dsp:spPr>
        <a:xfrm>
          <a:off x="5499551" y="2295994"/>
          <a:ext cx="2272326" cy="1136163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4605" tIns="14605" rIns="14605" bIns="14605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300" kern="1200" dirty="0" smtClean="0"/>
            <a:t>John Browne</a:t>
          </a:r>
        </a:p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300" kern="1200" dirty="0" smtClean="0"/>
            <a:t>Finance Manager</a:t>
          </a:r>
          <a:endParaRPr lang="el-GR" sz="2300" kern="1200" dirty="0"/>
        </a:p>
      </dsp:txBody>
      <dsp:txXfrm>
        <a:off x="5499551" y="2295994"/>
        <a:ext cx="2272326" cy="113616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174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174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196C8378-C654-41F3-8093-096FAFCCA9B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626" name="Group 2"/>
          <p:cNvGrpSpPr>
            <a:grpSpLocks/>
          </p:cNvGrpSpPr>
          <p:nvPr/>
        </p:nvGrpSpPr>
        <p:grpSpPr bwMode="auto">
          <a:xfrm>
            <a:off x="0" y="2438400"/>
            <a:ext cx="9009063" cy="1052513"/>
            <a:chOff x="0" y="1536"/>
            <a:chExt cx="5675" cy="663"/>
          </a:xfrm>
        </p:grpSpPr>
        <p:grpSp>
          <p:nvGrpSpPr>
            <p:cNvPr id="26627" name="Group 3"/>
            <p:cNvGrpSpPr>
              <a:grpSpLocks/>
            </p:cNvGrpSpPr>
            <p:nvPr/>
          </p:nvGrpSpPr>
          <p:grpSpPr bwMode="auto">
            <a:xfrm>
              <a:off x="183" y="1604"/>
              <a:ext cx="448" cy="299"/>
              <a:chOff x="720" y="336"/>
              <a:chExt cx="624" cy="432"/>
            </a:xfrm>
          </p:grpSpPr>
          <p:sp>
            <p:nvSpPr>
              <p:cNvPr id="26628" name="Rectangle 4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l-GR"/>
              </a:p>
            </p:txBody>
          </p:sp>
          <p:sp>
            <p:nvSpPr>
              <p:cNvPr id="26629" name="Rectangle 5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l-GR"/>
              </a:p>
            </p:txBody>
          </p:sp>
        </p:grpSp>
        <p:grpSp>
          <p:nvGrpSpPr>
            <p:cNvPr id="26630" name="Group 6"/>
            <p:cNvGrpSpPr>
              <a:grpSpLocks/>
            </p:cNvGrpSpPr>
            <p:nvPr/>
          </p:nvGrpSpPr>
          <p:grpSpPr bwMode="auto">
            <a:xfrm>
              <a:off x="261" y="1870"/>
              <a:ext cx="465" cy="299"/>
              <a:chOff x="912" y="2640"/>
              <a:chExt cx="672" cy="432"/>
            </a:xfrm>
          </p:grpSpPr>
          <p:sp>
            <p:nvSpPr>
              <p:cNvPr id="26631" name="Rectangle 7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l-GR"/>
              </a:p>
            </p:txBody>
          </p:sp>
          <p:sp>
            <p:nvSpPr>
              <p:cNvPr id="26632" name="Rectangle 8"/>
              <p:cNvSpPr>
                <a:spLocks noChangeArrowheads="1"/>
              </p:cNvSpPr>
              <p:nvPr/>
            </p:nvSpPr>
            <p:spPr bwMode="auto"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l-GR"/>
              </a:p>
            </p:txBody>
          </p:sp>
        </p:grpSp>
        <p:sp>
          <p:nvSpPr>
            <p:cNvPr id="26633" name="Rectangle 9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l-GR"/>
            </a:p>
          </p:txBody>
        </p:sp>
        <p:sp>
          <p:nvSpPr>
            <p:cNvPr id="26634" name="Rectangle 10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l-GR"/>
            </a:p>
          </p:txBody>
        </p:sp>
        <p:sp>
          <p:nvSpPr>
            <p:cNvPr id="26635" name="Rectangle 11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l-GR"/>
            </a:p>
          </p:txBody>
        </p:sp>
      </p:grpSp>
      <p:sp>
        <p:nvSpPr>
          <p:cNvPr id="26636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990600" y="1676400"/>
            <a:ext cx="7772400" cy="1462088"/>
          </a:xfrm>
        </p:spPr>
        <p:txBody>
          <a:bodyPr/>
          <a:lstStyle>
            <a:lvl1pPr>
              <a:defRPr/>
            </a:lvl1pPr>
          </a:lstStyle>
          <a:p>
            <a:r>
              <a:rPr lang="el-GR"/>
              <a:t>Click to edit Master title style</a:t>
            </a:r>
          </a:p>
        </p:txBody>
      </p:sp>
      <p:sp>
        <p:nvSpPr>
          <p:cNvPr id="26637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l-GR"/>
              <a:t>Click to edit Master subtitle style</a:t>
            </a:r>
          </a:p>
        </p:txBody>
      </p:sp>
      <p:sp>
        <p:nvSpPr>
          <p:cNvPr id="26638" name="Rectangle 14"/>
          <p:cNvSpPr>
            <a:spLocks noGrp="1" noChangeArrowheads="1"/>
          </p:cNvSpPr>
          <p:nvPr>
            <p:ph type="dt" sz="half" idx="2"/>
          </p:nvPr>
        </p:nvSpPr>
        <p:spPr>
          <a:xfrm>
            <a:off x="9906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C6A46F57-D6CC-4B93-A928-856D7DD9E91B}" type="datetimeFigureOut">
              <a:rPr lang="el-GR"/>
              <a:pPr/>
              <a:t>9/5/2011</a:t>
            </a:fld>
            <a:endParaRPr lang="el-GR"/>
          </a:p>
        </p:txBody>
      </p:sp>
      <p:sp>
        <p:nvSpPr>
          <p:cNvPr id="26639" name="Rectangle 15"/>
          <p:cNvSpPr>
            <a:spLocks noGrp="1" noChangeArrowheads="1"/>
          </p:cNvSpPr>
          <p:nvPr>
            <p:ph type="ftr" sz="quarter" idx="3"/>
          </p:nvPr>
        </p:nvSpPr>
        <p:spPr>
          <a:xfrm>
            <a:off x="3429000" y="6248400"/>
            <a:ext cx="28956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l-GR"/>
          </a:p>
        </p:txBody>
      </p:sp>
      <p:sp>
        <p:nvSpPr>
          <p:cNvPr id="26640" name="Rectangle 1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9B198A30-999D-49D7-BB06-771A52A71A55}" type="slidenum">
              <a:rPr lang="el-GR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4FEA0AC-DE86-4947-A036-37C2AEB7AD00}" type="datetimeFigureOut">
              <a:rPr lang="el-GR"/>
              <a:pPr/>
              <a:t>9/5/2011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1F457A0-AD6D-4531-98A3-B26CF51E26A3}" type="slidenum">
              <a:rPr lang="el-GR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04050" y="214313"/>
            <a:ext cx="1951038" cy="5918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0938" y="214313"/>
            <a:ext cx="5700712" cy="5918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1A488D8-4949-45CA-AE7E-70A55972341C}" type="datetimeFigureOut">
              <a:rPr lang="el-GR"/>
              <a:pPr/>
              <a:t>9/5/2011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78F02A2-E836-4E29-B81D-D895EE33F0E2}" type="slidenum">
              <a:rPr lang="el-GR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1150938" y="214313"/>
            <a:ext cx="7804150" cy="5918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1162050" y="6243638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20E60B57-D40B-415C-8453-33AE6CB012CF}" type="datetimeFigureOut">
              <a:rPr lang="el-GR"/>
              <a:pPr/>
              <a:t>9/5/2011</a:t>
            </a:fld>
            <a:endParaRPr lang="el-G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6576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l-G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042150" y="6243638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3D9DE803-00FF-475F-821B-AFBD90CECBDA}" type="slidenum">
              <a:rPr lang="el-GR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91A5B2E-0E86-403A-BE6D-D1D8A1F34673}" type="datetimeFigureOut">
              <a:rPr lang="el-GR"/>
              <a:pPr/>
              <a:t>9/5/2011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21084C8-A81D-46E7-BB97-2918DC95DFE8}" type="slidenum">
              <a:rPr lang="el-GR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935040D-0211-46D6-87B2-228D8C675458}" type="datetimeFigureOut">
              <a:rPr lang="el-GR"/>
              <a:pPr/>
              <a:t>9/5/2011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4AA0FDF-2180-4256-AAE7-A840EDA03CB1}" type="slidenum">
              <a:rPr lang="el-GR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08AE5F5-42B9-4566-9872-E2257D77D1B8}" type="datetimeFigureOut">
              <a:rPr lang="el-GR"/>
              <a:pPr/>
              <a:t>9/5/2011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7C6216E-373A-488C-9DE7-C93EE21DEAB6}" type="slidenum">
              <a:rPr lang="el-GR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EA5D864-D22B-4B03-9098-5909EB969BE9}" type="datetimeFigureOut">
              <a:rPr lang="el-GR"/>
              <a:pPr/>
              <a:t>9/5/2011</a:t>
            </a:fld>
            <a:endParaRPr lang="el-G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l-G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26308E6-BCC2-46B3-96EF-F9729ABFCD0D}" type="slidenum">
              <a:rPr lang="el-GR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EE1ED49-8933-4598-9B1D-7E7865AFD795}" type="datetimeFigureOut">
              <a:rPr lang="el-GR"/>
              <a:pPr/>
              <a:t>9/5/2011</a:t>
            </a:fld>
            <a:endParaRPr lang="el-G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l-G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4BBFE8D-82E2-4DA6-B90D-BFF99D486714}" type="slidenum">
              <a:rPr lang="el-GR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E04A8C8-80C0-4BDA-8DB5-6CE32FB6A993}" type="datetimeFigureOut">
              <a:rPr lang="el-GR"/>
              <a:pPr/>
              <a:t>9/5/2011</a:t>
            </a:fld>
            <a:endParaRPr lang="el-G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2392BFD-4305-4B57-850F-20DF3BDE9969}" type="slidenum">
              <a:rPr lang="el-GR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0F0360B-CFE6-4FE4-B93B-C1E1D39E21AF}" type="datetimeFigureOut">
              <a:rPr lang="el-GR"/>
              <a:pPr/>
              <a:t>9/5/2011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CF562A2-17D8-4134-ADEB-BA5BEEDF90CA}" type="slidenum">
              <a:rPr lang="el-GR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l-G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C8684E3-5975-4F13-9592-DE6C55CF4A36}" type="datetimeFigureOut">
              <a:rPr lang="el-GR"/>
              <a:pPr/>
              <a:t>9/5/2011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ABBDF0F-6CEE-43E7-A970-0AFB286FAAEA}" type="slidenum">
              <a:rPr lang="el-GR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ChangeArrowheads="1"/>
          </p:cNvSpPr>
          <p:nvPr/>
        </p:nvSpPr>
        <p:spPr bwMode="ltGray">
          <a:xfrm>
            <a:off x="417513" y="1098550"/>
            <a:ext cx="438150" cy="474663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kumimoji="1" lang="el-GR" sz="2400"/>
          </a:p>
        </p:txBody>
      </p:sp>
      <p:sp>
        <p:nvSpPr>
          <p:cNvPr id="25603" name="Rectangle 3"/>
          <p:cNvSpPr>
            <a:spLocks noChangeArrowheads="1"/>
          </p:cNvSpPr>
          <p:nvPr/>
        </p:nvSpPr>
        <p:spPr bwMode="ltGray">
          <a:xfrm>
            <a:off x="800100" y="1098550"/>
            <a:ext cx="328613" cy="474663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kumimoji="1" lang="el-GR" sz="2400"/>
          </a:p>
        </p:txBody>
      </p:sp>
      <p:sp>
        <p:nvSpPr>
          <p:cNvPr id="25604" name="Rectangle 4"/>
          <p:cNvSpPr>
            <a:spLocks noChangeArrowheads="1"/>
          </p:cNvSpPr>
          <p:nvPr/>
        </p:nvSpPr>
        <p:spPr bwMode="ltGray">
          <a:xfrm>
            <a:off x="541338" y="1520825"/>
            <a:ext cx="422275" cy="474663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kumimoji="1" lang="el-GR" sz="2400"/>
          </a:p>
        </p:txBody>
      </p:sp>
      <p:sp>
        <p:nvSpPr>
          <p:cNvPr id="25605" name="Rectangle 5"/>
          <p:cNvSpPr>
            <a:spLocks noChangeArrowheads="1"/>
          </p:cNvSpPr>
          <p:nvPr/>
        </p:nvSpPr>
        <p:spPr bwMode="ltGray">
          <a:xfrm>
            <a:off x="911225" y="1520825"/>
            <a:ext cx="368300" cy="474663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kumimoji="1" lang="el-GR" sz="2400"/>
          </a:p>
        </p:txBody>
      </p:sp>
      <p:sp>
        <p:nvSpPr>
          <p:cNvPr id="25606" name="Rectangle 6"/>
          <p:cNvSpPr>
            <a:spLocks noChangeArrowheads="1"/>
          </p:cNvSpPr>
          <p:nvPr/>
        </p:nvSpPr>
        <p:spPr bwMode="ltGray">
          <a:xfrm>
            <a:off x="127000" y="1447800"/>
            <a:ext cx="560388" cy="42227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kumimoji="1" lang="el-GR" sz="2400"/>
          </a:p>
        </p:txBody>
      </p:sp>
      <p:sp>
        <p:nvSpPr>
          <p:cNvPr id="25607" name="Rectangle 7"/>
          <p:cNvSpPr>
            <a:spLocks noChangeArrowheads="1"/>
          </p:cNvSpPr>
          <p:nvPr/>
        </p:nvSpPr>
        <p:spPr bwMode="gray">
          <a:xfrm>
            <a:off x="762000" y="990600"/>
            <a:ext cx="31750" cy="1052513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kumimoji="1" lang="el-GR" sz="2400"/>
          </a:p>
        </p:txBody>
      </p:sp>
      <p:sp>
        <p:nvSpPr>
          <p:cNvPr id="25608" name="Rectangle 8"/>
          <p:cNvSpPr>
            <a:spLocks noChangeArrowheads="1"/>
          </p:cNvSpPr>
          <p:nvPr/>
        </p:nvSpPr>
        <p:spPr bwMode="gray">
          <a:xfrm>
            <a:off x="442913" y="1781175"/>
            <a:ext cx="8226425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kumimoji="1" lang="el-GR" sz="2400"/>
          </a:p>
        </p:txBody>
      </p:sp>
      <p:sp>
        <p:nvSpPr>
          <p:cNvPr id="25609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150938" y="214313"/>
            <a:ext cx="7793037" cy="1462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l-GR" smtClean="0"/>
              <a:t>Click to edit Master title style</a:t>
            </a:r>
          </a:p>
        </p:txBody>
      </p:sp>
      <p:sp>
        <p:nvSpPr>
          <p:cNvPr id="25610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2688" y="2017713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l-GR" smtClean="0"/>
              <a:t>Click to edit Master text styles</a:t>
            </a:r>
          </a:p>
          <a:p>
            <a:pPr lvl="1"/>
            <a:r>
              <a:rPr lang="el-GR" smtClean="0"/>
              <a:t>Second level</a:t>
            </a:r>
          </a:p>
          <a:p>
            <a:pPr lvl="2"/>
            <a:r>
              <a:rPr lang="el-GR" smtClean="0"/>
              <a:t>Third level</a:t>
            </a:r>
          </a:p>
          <a:p>
            <a:pPr lvl="3"/>
            <a:r>
              <a:rPr lang="el-GR" smtClean="0"/>
              <a:t>Fourth level</a:t>
            </a:r>
          </a:p>
          <a:p>
            <a:pPr lvl="4"/>
            <a:r>
              <a:rPr lang="el-GR" smtClean="0"/>
              <a:t>Fifth level</a:t>
            </a:r>
          </a:p>
        </p:txBody>
      </p:sp>
      <p:sp>
        <p:nvSpPr>
          <p:cNvPr id="25611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62050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fld id="{10B309BF-08DE-4AF6-8F0A-64B77E3660A2}" type="datetimeFigureOut">
              <a:rPr lang="el-GR"/>
              <a:pPr/>
              <a:t>9/5/2011</a:t>
            </a:fld>
            <a:endParaRPr lang="el-GR"/>
          </a:p>
        </p:txBody>
      </p:sp>
      <p:sp>
        <p:nvSpPr>
          <p:cNvPr id="25612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657600" y="62436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l-GR"/>
          </a:p>
        </p:txBody>
      </p:sp>
      <p:sp>
        <p:nvSpPr>
          <p:cNvPr id="25613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42150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310D583B-6554-46F8-AB61-EBFB3CBD5C20}" type="slidenum">
              <a:rPr lang="el-GR"/>
              <a:pPr/>
              <a:t>‹#›</a:t>
            </a:fld>
            <a:endParaRPr lang="el-G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  <p:sldLayoutId id="2147483663" r:id="rId12"/>
  </p:sldLayoutIdLst>
  <p:txStyles>
    <p:titleStyle>
      <a:lvl1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2pPr>
      <a:lvl3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3pPr>
      <a:lvl4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4pPr>
      <a:lvl5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685800" y="2130425"/>
            <a:ext cx="7772400" cy="1470025"/>
          </a:xfrm>
        </p:spPr>
        <p:txBody>
          <a:bodyPr anchor="ctr"/>
          <a:lstStyle/>
          <a:p>
            <a:r>
              <a:rPr lang="en-GB">
                <a:cs typeface="Times New Roman" pitchFamily="18" charset="0"/>
              </a:rPr>
              <a:t>The Apples of our Isles</a:t>
            </a:r>
          </a:p>
        </p:txBody>
      </p:sp>
      <p:sp>
        <p:nvSpPr>
          <p:cNvPr id="2051" name="Subtitle 2"/>
          <p:cNvSpPr>
            <a:spLocks noGrp="1"/>
          </p:cNvSpPr>
          <p:nvPr>
            <p:ph type="subTitle" idx="4294967295"/>
          </p:nvPr>
        </p:nvSpPr>
        <p:spPr>
          <a:xfrm>
            <a:off x="2046288" y="4095750"/>
            <a:ext cx="6045200" cy="1593850"/>
          </a:xfrm>
        </p:spPr>
        <p:txBody>
          <a:bodyPr/>
          <a:lstStyle/>
          <a:p>
            <a:pPr marL="0" indent="0" algn="ctr">
              <a:buFont typeface="Wingdings" pitchFamily="2" charset="2"/>
              <a:buNone/>
            </a:pPr>
            <a:r>
              <a:rPr lang="en-US"/>
              <a:t>Apple Marketing Board</a:t>
            </a:r>
            <a:endParaRPr lang="el-GR"/>
          </a:p>
        </p:txBody>
      </p:sp>
      <p:pic>
        <p:nvPicPr>
          <p:cNvPr id="2053" name="Picture 5" descr="red appl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10013" y="2678113"/>
            <a:ext cx="1322387" cy="150018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350963" y="214313"/>
            <a:ext cx="7793037" cy="1462087"/>
          </a:xfrm>
        </p:spPr>
        <p:txBody>
          <a:bodyPr/>
          <a:lstStyle/>
          <a:p>
            <a:r>
              <a:rPr lang="en-IE"/>
              <a:t>Apple Marketing Board</a:t>
            </a:r>
            <a:endParaRPr lang="el-GR"/>
          </a:p>
        </p:txBody>
      </p:sp>
      <p:graphicFrame>
        <p:nvGraphicFramePr>
          <p:cNvPr id="5" name="Content Placeholder 12"/>
          <p:cNvGraphicFramePr>
            <a:graphicFrameLocks/>
          </p:cNvGraphicFramePr>
          <p:nvPr/>
        </p:nvGraphicFramePr>
        <p:xfrm>
          <a:off x="683568" y="1988840"/>
          <a:ext cx="7772400" cy="4114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 anchor="ctr"/>
          <a:lstStyle/>
          <a:p>
            <a:r>
              <a:rPr lang="en-GB" sz="2400"/>
              <a:t>Apple Varieties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571625" y="2143125"/>
            <a:ext cx="7138988" cy="4205288"/>
          </a:xfrm>
        </p:spPr>
        <p:txBody>
          <a:bodyPr/>
          <a:lstStyle/>
          <a:p>
            <a:r>
              <a:rPr lang="en-GB"/>
              <a:t>Allens Everlasting</a:t>
            </a:r>
          </a:p>
          <a:p>
            <a:r>
              <a:rPr lang="en-GB"/>
              <a:t>Allington Pippin</a:t>
            </a:r>
          </a:p>
          <a:p>
            <a:r>
              <a:rPr lang="en-GB"/>
              <a:t>Beauty of Kent</a:t>
            </a:r>
          </a:p>
          <a:p>
            <a:r>
              <a:rPr lang="en-GB"/>
              <a:t>Blenheim Orange</a:t>
            </a:r>
          </a:p>
          <a:p>
            <a:r>
              <a:rPr lang="en-GB"/>
              <a:t>Claygate Pearmain</a:t>
            </a:r>
          </a:p>
          <a:p>
            <a:r>
              <a:rPr lang="en-GB"/>
              <a:t>D'arcy Spice</a:t>
            </a:r>
          </a:p>
          <a:p>
            <a:r>
              <a:rPr lang="en-GB"/>
              <a:t>Laxton's Fortune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 anchor="ctr"/>
          <a:lstStyle/>
          <a:p>
            <a:r>
              <a:rPr lang="en-GB"/>
              <a:t>Green Apples</a:t>
            </a:r>
            <a:endParaRPr lang="en-US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r>
              <a:rPr lang="en-IE"/>
              <a:t>Known as Granny Smith</a:t>
            </a:r>
          </a:p>
          <a:p>
            <a:r>
              <a:rPr lang="en-IE"/>
              <a:t>Originated in Australia</a:t>
            </a:r>
            <a:endParaRPr lang="en-US"/>
          </a:p>
        </p:txBody>
      </p:sp>
      <p:pic>
        <p:nvPicPr>
          <p:cNvPr id="5124" name="Picture 6" descr="Green and grey apple image"/>
          <p:cNvPicPr>
            <a:picLocks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24525" y="2492375"/>
            <a:ext cx="1912938" cy="2424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 anchor="ctr"/>
          <a:lstStyle/>
          <a:p>
            <a:r>
              <a:rPr lang="en-GB"/>
              <a:t>Finally 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endParaRPr lang="en-GB"/>
          </a:p>
          <a:p>
            <a:pPr algn="ctr">
              <a:buFont typeface="Wingdings" pitchFamily="2" charset="2"/>
              <a:buNone/>
            </a:pPr>
            <a:r>
              <a:rPr lang="en-GB" sz="4400"/>
              <a:t>An apple a day </a:t>
            </a:r>
          </a:p>
          <a:p>
            <a:pPr algn="ctr">
              <a:buFont typeface="Wingdings" pitchFamily="2" charset="2"/>
              <a:buNone/>
            </a:pPr>
            <a:r>
              <a:rPr lang="en-GB" sz="4400"/>
              <a:t>keeps the doctor away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Oval 11" descr="Pie drawn object"/>
          <p:cNvSpPr>
            <a:spLocks noChangeArrowheads="1"/>
          </p:cNvSpPr>
          <p:nvPr/>
        </p:nvSpPr>
        <p:spPr bwMode="auto">
          <a:xfrm>
            <a:off x="5580063" y="5229225"/>
            <a:ext cx="1931987" cy="1079500"/>
          </a:xfrm>
          <a:prstGeom prst="ellipse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GB" sz="2400" b="1">
                <a:latin typeface="Arial" charset="0"/>
              </a:rPr>
              <a:t>Pie</a:t>
            </a:r>
          </a:p>
        </p:txBody>
      </p:sp>
      <p:sp>
        <p:nvSpPr>
          <p:cNvPr id="7171" name="Rectangle 4"/>
          <p:cNvSpPr>
            <a:spLocks noGrp="1" noChangeArrowheads="1"/>
          </p:cNvSpPr>
          <p:nvPr>
            <p:ph type="title" idx="4294967295"/>
          </p:nvPr>
        </p:nvSpPr>
        <p:spPr/>
        <p:txBody>
          <a:bodyPr anchor="ctr"/>
          <a:lstStyle/>
          <a:p>
            <a:r>
              <a:rPr lang="en-GB"/>
              <a:t>Using Green Apples</a:t>
            </a:r>
          </a:p>
        </p:txBody>
      </p:sp>
      <p:sp>
        <p:nvSpPr>
          <p:cNvPr id="7172" name="Rectangle 8"/>
          <p:cNvSpPr>
            <a:spLocks noGrp="1" noChangeArrowheads="1"/>
          </p:cNvSpPr>
          <p:nvPr>
            <p:ph type="body" idx="4294967295"/>
          </p:nvPr>
        </p:nvSpPr>
        <p:spPr>
          <a:xfrm>
            <a:off x="428625" y="2143125"/>
            <a:ext cx="8147050" cy="2686050"/>
          </a:xfrm>
        </p:spPr>
        <p:txBody>
          <a:bodyPr/>
          <a:lstStyle/>
          <a:p>
            <a:endParaRPr lang="en-US"/>
          </a:p>
        </p:txBody>
      </p:sp>
      <p:sp>
        <p:nvSpPr>
          <p:cNvPr id="7173" name="Oval 12" descr="Sauce drawn object"/>
          <p:cNvSpPr>
            <a:spLocks noChangeArrowheads="1"/>
          </p:cNvSpPr>
          <p:nvPr/>
        </p:nvSpPr>
        <p:spPr bwMode="auto">
          <a:xfrm>
            <a:off x="7104063" y="5373688"/>
            <a:ext cx="1931987" cy="1079500"/>
          </a:xfrm>
          <a:prstGeom prst="ellipse">
            <a:avLst/>
          </a:prstGeom>
          <a:solidFill>
            <a:srgbClr val="CC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GB" sz="2400" b="1">
                <a:latin typeface="Arial" charset="0"/>
              </a:rPr>
              <a:t>Sauce</a:t>
            </a:r>
          </a:p>
        </p:txBody>
      </p:sp>
      <p:sp>
        <p:nvSpPr>
          <p:cNvPr id="7174" name="Oval 9" descr="Jam"/>
          <p:cNvSpPr>
            <a:spLocks noChangeArrowheads="1"/>
          </p:cNvSpPr>
          <p:nvPr/>
        </p:nvSpPr>
        <p:spPr bwMode="auto">
          <a:xfrm>
            <a:off x="4284663" y="5373688"/>
            <a:ext cx="1931987" cy="1079500"/>
          </a:xfrm>
          <a:prstGeom prst="ellipse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GB" sz="2400" b="1">
                <a:latin typeface="Arial" charset="0"/>
              </a:rPr>
              <a:t>Jam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 anchor="ctr"/>
          <a:lstStyle/>
          <a:p>
            <a:r>
              <a:rPr lang="en-GB"/>
              <a:t>When Buying Apples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r>
              <a:rPr lang="en-GB">
                <a:cs typeface="Times New Roman" pitchFamily="18" charset="0"/>
              </a:rPr>
              <a:t>Freee from blemishes</a:t>
            </a:r>
          </a:p>
          <a:p>
            <a:r>
              <a:rPr lang="en-GB">
                <a:cs typeface="Times New Roman" pitchFamily="18" charset="0"/>
              </a:rPr>
              <a:t>Unbroken skin</a:t>
            </a:r>
          </a:p>
          <a:p>
            <a:r>
              <a:rPr lang="en-GB">
                <a:cs typeface="Times New Roman" pitchFamily="18" charset="0"/>
              </a:rPr>
              <a:t>Firm</a:t>
            </a:r>
          </a:p>
          <a:p>
            <a:r>
              <a:rPr lang="en-GB">
                <a:cs typeface="Times New Roman" pitchFamily="18" charset="0"/>
              </a:rPr>
              <a:t>Crisp</a:t>
            </a:r>
          </a:p>
        </p:txBody>
      </p:sp>
      <p:sp>
        <p:nvSpPr>
          <p:cNvPr id="8196" name="AutoShape 6" descr="Arrow"/>
          <p:cNvSpPr>
            <a:spLocks noChangeArrowheads="1"/>
          </p:cNvSpPr>
          <p:nvPr/>
        </p:nvSpPr>
        <p:spPr bwMode="auto">
          <a:xfrm flipH="1" flipV="1">
            <a:off x="5461000" y="1916113"/>
            <a:ext cx="3024188" cy="3889375"/>
          </a:xfrm>
          <a:prstGeom prst="curvedLeftArrow">
            <a:avLst>
              <a:gd name="adj1" fmla="val 25722"/>
              <a:gd name="adj2" fmla="val 51444"/>
              <a:gd name="adj3" fmla="val 33333"/>
            </a:avLst>
          </a:prstGeom>
          <a:solidFill>
            <a:srgbClr val="00FF00"/>
          </a:solidFill>
          <a:ln w="9525">
            <a:noFill/>
            <a:miter lim="800000"/>
            <a:headEnd/>
            <a:tailEnd/>
          </a:ln>
        </p:spPr>
        <p:txBody>
          <a:bodyPr rot="10800000" wrap="none" anchor="ctr"/>
          <a:lstStyle/>
          <a:p>
            <a:pPr algn="ctr"/>
            <a:r>
              <a:rPr lang="en-GB" sz="2400">
                <a:solidFill>
                  <a:srgbClr val="00FF00"/>
                </a:solidFill>
                <a:latin typeface="Arial" charset="0"/>
              </a:rPr>
              <a:t>Check before </a:t>
            </a:r>
          </a:p>
          <a:p>
            <a:pPr algn="ctr"/>
            <a:r>
              <a:rPr lang="en-GB" sz="2400">
                <a:solidFill>
                  <a:srgbClr val="00FF00"/>
                </a:solidFill>
                <a:latin typeface="Arial" charset="0"/>
              </a:rPr>
              <a:t>buying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 anchor="ctr"/>
          <a:lstStyle/>
          <a:p>
            <a:r>
              <a:rPr lang="en-GB"/>
              <a:t>Cooking with Apples </a:t>
            </a:r>
          </a:p>
        </p:txBody>
      </p:sp>
      <p:graphicFrame>
        <p:nvGraphicFramePr>
          <p:cNvPr id="9244" name="Group 28"/>
          <p:cNvGraphicFramePr>
            <a:graphicFrameLocks noGrp="1"/>
          </p:cNvGraphicFramePr>
          <p:nvPr/>
        </p:nvGraphicFramePr>
        <p:xfrm>
          <a:off x="827088" y="2205038"/>
          <a:ext cx="6985000" cy="3228023"/>
        </p:xfrm>
        <a:graphic>
          <a:graphicData uri="http://schemas.openxmlformats.org/drawingml/2006/table">
            <a:tbl>
              <a:tblPr/>
              <a:tblGrid>
                <a:gridCol w="1746250"/>
                <a:gridCol w="1746250"/>
                <a:gridCol w="1746250"/>
                <a:gridCol w="1746250"/>
              </a:tblGrid>
              <a:tr h="431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Jam</a:t>
                      </a:r>
                      <a:endParaRPr kumimoji="0" lang="el-GR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Pie</a:t>
                      </a:r>
                      <a:endParaRPr kumimoji="0" lang="el-GR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l-GR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Juice</a:t>
                      </a:r>
                      <a:endParaRPr kumimoji="0" lang="el-GR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55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l-GR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l-GR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l-GR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l-GR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541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l-GR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l-GR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l-GR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l-GR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 anchor="ctr"/>
          <a:lstStyle/>
          <a:p>
            <a:r>
              <a:rPr lang="en-GB"/>
              <a:t>Apple Nutrition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>
              <a:spcBef>
                <a:spcPct val="0"/>
              </a:spcBef>
            </a:pPr>
            <a:r>
              <a:rPr lang="en-GB" sz="2800"/>
              <a:t>Apples reduce cholesterol and aids digestion</a:t>
            </a:r>
          </a:p>
          <a:p>
            <a:pPr>
              <a:spcBef>
                <a:spcPct val="0"/>
              </a:spcBef>
            </a:pPr>
            <a:r>
              <a:rPr lang="en-GB" sz="2800"/>
              <a:t>Apples are virtually fat free</a:t>
            </a:r>
          </a:p>
          <a:p>
            <a:pPr>
              <a:spcBef>
                <a:spcPct val="0"/>
              </a:spcBef>
            </a:pPr>
            <a:r>
              <a:rPr lang="en-GB" sz="2800"/>
              <a:t>Apples are rich in Potassium</a:t>
            </a:r>
          </a:p>
          <a:p>
            <a:pPr>
              <a:spcBef>
                <a:spcPct val="0"/>
              </a:spcBef>
            </a:pPr>
            <a:r>
              <a:rPr lang="en-GB" sz="2800"/>
              <a:t>Apples have 8-14% natural frut sugar</a:t>
            </a:r>
            <a:endParaRPr lang="en-GB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Blends">
  <a:themeElements>
    <a:clrScheme name="Blends 3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Blends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Blend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2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3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4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Blends</Template>
  <TotalTime>369</TotalTime>
  <Words>112</Words>
  <Application>Microsoft Office PowerPoint</Application>
  <PresentationFormat>On-screen Show (4:3)</PresentationFormat>
  <Paragraphs>46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5" baseType="lpstr">
      <vt:lpstr>Arial</vt:lpstr>
      <vt:lpstr>Tahoma</vt:lpstr>
      <vt:lpstr>Wingdings</vt:lpstr>
      <vt:lpstr>Calibri</vt:lpstr>
      <vt:lpstr>Times New Roman</vt:lpstr>
      <vt:lpstr>Blends</vt:lpstr>
      <vt:lpstr>The Apples of our Isles</vt:lpstr>
      <vt:lpstr>Apple Marketing Board</vt:lpstr>
      <vt:lpstr>Apple Varieties</vt:lpstr>
      <vt:lpstr>Green Apples</vt:lpstr>
      <vt:lpstr>Finally </vt:lpstr>
      <vt:lpstr>Using Green Apples</vt:lpstr>
      <vt:lpstr>When Buying Apples</vt:lpstr>
      <vt:lpstr>Cooking with Apples </vt:lpstr>
      <vt:lpstr>Apple Nutrition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APPLES OF OUR ISLES</dc:title>
  <dc:creator>European Computer Driving Licence Foundation Ltd.</dc:creator>
  <cp:lastModifiedBy>Gregoris Gregoriou</cp:lastModifiedBy>
  <cp:revision>58</cp:revision>
  <dcterms:created xsi:type="dcterms:W3CDTF">2006-06-05T21:35:22Z</dcterms:created>
  <dcterms:modified xsi:type="dcterms:W3CDTF">2011-05-09T17:57:17Z</dcterms:modified>
</cp:coreProperties>
</file>