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handoutMasterIdLst>
    <p:handoutMasterId r:id="rId12"/>
  </p:handoutMasterIdLst>
  <p:sldIdLst>
    <p:sldId id="256" r:id="rId2"/>
    <p:sldId id="271" r:id="rId3"/>
    <p:sldId id="268" r:id="rId4"/>
    <p:sldId id="269" r:id="rId5"/>
    <p:sldId id="261" r:id="rId6"/>
    <p:sldId id="262" r:id="rId7"/>
    <p:sldId id="258" r:id="rId8"/>
    <p:sldId id="272" r:id="rId9"/>
    <p:sldId id="260" r:id="rId10"/>
    <p:sldId id="267" r:id="rId11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FF00"/>
    <a:srgbClr val="00FF00"/>
    <a:srgbClr val="FF33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73" autoAdjust="0"/>
    <p:restoredTop sz="94718" autoAdjust="0"/>
  </p:normalViewPr>
  <p:slideViewPr>
    <p:cSldViewPr>
      <p:cViewPr>
        <p:scale>
          <a:sx n="66" d="100"/>
          <a:sy n="66" d="100"/>
        </p:scale>
        <p:origin x="-2214" y="-9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2"/>
            <c:spPr>
              <a:solidFill>
                <a:srgbClr val="00B0F0"/>
              </a:solidFill>
            </c:spPr>
          </c:dPt>
          <c:cat>
            <c:strRef>
              <c:f>Sheet1!$A$2:$A$5</c:f>
              <c:strCache>
                <c:ptCount val="4"/>
                <c:pt idx="0">
                  <c:v>Pie</c:v>
                </c:pt>
                <c:pt idx="1">
                  <c:v>Jam</c:v>
                </c:pt>
                <c:pt idx="2">
                  <c:v>Sauce</c:v>
                </c:pt>
                <c:pt idx="3">
                  <c:v>Juice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25</c:v>
                </c:pt>
                <c:pt idx="2">
                  <c:v>10</c:v>
                </c:pt>
                <c:pt idx="3">
                  <c:v>55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l-GR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B5CBAC-278F-47D9-ACA8-73FB15C671B5}" type="doc">
      <dgm:prSet loTypeId="urn:microsoft.com/office/officeart/2005/8/layout/orgChart1" loCatId="hierarchy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el-GR"/>
        </a:p>
      </dgm:t>
    </dgm:pt>
    <dgm:pt modelId="{1745CA9E-F272-497B-9054-BAA8C68F09C1}">
      <dgm:prSet phldrT="[Text]"/>
      <dgm:spPr/>
      <dgm:t>
        <a:bodyPr/>
        <a:lstStyle/>
        <a:p>
          <a:r>
            <a:rPr lang="en-GB" dirty="0" smtClean="0"/>
            <a:t>Jen Graham</a:t>
          </a:r>
        </a:p>
        <a:p>
          <a:r>
            <a:rPr lang="en-GB" dirty="0" smtClean="0"/>
            <a:t>Chief Executive</a:t>
          </a:r>
          <a:endParaRPr lang="el-GR" dirty="0"/>
        </a:p>
      </dgm:t>
    </dgm:pt>
    <dgm:pt modelId="{AAA8E9AB-BD26-4432-8B4F-FB3ECEEBD2F3}" type="parTrans" cxnId="{61599890-45AC-427D-865E-8AE5C8937E63}">
      <dgm:prSet/>
      <dgm:spPr/>
      <dgm:t>
        <a:bodyPr/>
        <a:lstStyle/>
        <a:p>
          <a:endParaRPr lang="el-GR"/>
        </a:p>
      </dgm:t>
    </dgm:pt>
    <dgm:pt modelId="{2633736C-98E0-4D1E-B27B-C37BCF1E28D1}" type="sibTrans" cxnId="{61599890-45AC-427D-865E-8AE5C8937E63}">
      <dgm:prSet/>
      <dgm:spPr/>
      <dgm:t>
        <a:bodyPr/>
        <a:lstStyle/>
        <a:p>
          <a:endParaRPr lang="el-GR"/>
        </a:p>
      </dgm:t>
    </dgm:pt>
    <dgm:pt modelId="{D3603A12-724F-4682-941D-4286E3568ED9}">
      <dgm:prSet phldrT="[Text]"/>
      <dgm:spPr/>
      <dgm:t>
        <a:bodyPr/>
        <a:lstStyle/>
        <a:p>
          <a:r>
            <a:rPr lang="en-GB" dirty="0" smtClean="0"/>
            <a:t>Hannah Stone</a:t>
          </a:r>
        </a:p>
        <a:p>
          <a:r>
            <a:rPr lang="en-GB" dirty="0" smtClean="0"/>
            <a:t>Marketing Manager</a:t>
          </a:r>
          <a:endParaRPr lang="el-GR" dirty="0"/>
        </a:p>
      </dgm:t>
    </dgm:pt>
    <dgm:pt modelId="{6B71E87A-DF87-4659-A2C6-2E3B5AE6A888}" type="parTrans" cxnId="{6A2AC206-F73F-4D6B-9D2B-0E3D946F1F7E}">
      <dgm:prSet/>
      <dgm:spPr/>
      <dgm:t>
        <a:bodyPr/>
        <a:lstStyle/>
        <a:p>
          <a:endParaRPr lang="el-GR"/>
        </a:p>
      </dgm:t>
    </dgm:pt>
    <dgm:pt modelId="{FAB609F5-74DF-49BE-9BA9-8B1EC72F2AA1}" type="sibTrans" cxnId="{6A2AC206-F73F-4D6B-9D2B-0E3D946F1F7E}">
      <dgm:prSet/>
      <dgm:spPr/>
      <dgm:t>
        <a:bodyPr/>
        <a:lstStyle/>
        <a:p>
          <a:endParaRPr lang="el-GR"/>
        </a:p>
      </dgm:t>
    </dgm:pt>
    <dgm:pt modelId="{C1058179-1827-49BB-AE56-821F540D4085}">
      <dgm:prSet phldrT="[Text]"/>
      <dgm:spPr/>
      <dgm:t>
        <a:bodyPr/>
        <a:lstStyle/>
        <a:p>
          <a:r>
            <a:rPr lang="en-GB" dirty="0" smtClean="0"/>
            <a:t>Ella Williams</a:t>
          </a:r>
        </a:p>
        <a:p>
          <a:r>
            <a:rPr lang="en-GB" dirty="0" smtClean="0"/>
            <a:t>Quality Manager</a:t>
          </a:r>
          <a:endParaRPr lang="el-GR" dirty="0"/>
        </a:p>
      </dgm:t>
    </dgm:pt>
    <dgm:pt modelId="{734F7C15-06D4-4FC5-A200-5898F33D7C14}" type="parTrans" cxnId="{752E9560-36BD-4659-AFBF-CD1F4379516E}">
      <dgm:prSet/>
      <dgm:spPr/>
      <dgm:t>
        <a:bodyPr/>
        <a:lstStyle/>
        <a:p>
          <a:endParaRPr lang="el-GR"/>
        </a:p>
      </dgm:t>
    </dgm:pt>
    <dgm:pt modelId="{7097BE55-D37D-4212-B808-7ADFD3195B3B}" type="sibTrans" cxnId="{752E9560-36BD-4659-AFBF-CD1F4379516E}">
      <dgm:prSet/>
      <dgm:spPr/>
      <dgm:t>
        <a:bodyPr/>
        <a:lstStyle/>
        <a:p>
          <a:endParaRPr lang="el-GR"/>
        </a:p>
      </dgm:t>
    </dgm:pt>
    <dgm:pt modelId="{1F355F7A-4365-4663-ACF2-78E000CC64B7}">
      <dgm:prSet phldrT="[Text]"/>
      <dgm:spPr/>
      <dgm:t>
        <a:bodyPr/>
        <a:lstStyle/>
        <a:p>
          <a:r>
            <a:rPr lang="en-GB" dirty="0" smtClean="0"/>
            <a:t>John Browne</a:t>
          </a:r>
        </a:p>
        <a:p>
          <a:r>
            <a:rPr lang="en-GB" dirty="0" smtClean="0"/>
            <a:t>Finance Manager</a:t>
          </a:r>
          <a:endParaRPr lang="el-GR" dirty="0"/>
        </a:p>
      </dgm:t>
    </dgm:pt>
    <dgm:pt modelId="{EAB93719-113C-4C4D-9C23-9D90B4567534}" type="parTrans" cxnId="{F2A7CFC8-C1A7-4C8B-A323-A04F9D8178B4}">
      <dgm:prSet/>
      <dgm:spPr/>
      <dgm:t>
        <a:bodyPr/>
        <a:lstStyle/>
        <a:p>
          <a:endParaRPr lang="el-GR"/>
        </a:p>
      </dgm:t>
    </dgm:pt>
    <dgm:pt modelId="{B6C23F2E-BC1B-4998-8DDC-0455698026AF}" type="sibTrans" cxnId="{F2A7CFC8-C1A7-4C8B-A323-A04F9D8178B4}">
      <dgm:prSet/>
      <dgm:spPr/>
      <dgm:t>
        <a:bodyPr/>
        <a:lstStyle/>
        <a:p>
          <a:endParaRPr lang="el-GR"/>
        </a:p>
      </dgm:t>
    </dgm:pt>
    <dgm:pt modelId="{64B18D55-415E-4D74-B8A2-3F00809CC92D}" type="pres">
      <dgm:prSet presAssocID="{D2B5CBAC-278F-47D9-ACA8-73FB15C671B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l-GR"/>
        </a:p>
      </dgm:t>
    </dgm:pt>
    <dgm:pt modelId="{49D07CF4-8A92-4004-8EB4-CD5BAE698E5D}" type="pres">
      <dgm:prSet presAssocID="{1745CA9E-F272-497B-9054-BAA8C68F09C1}" presName="hierRoot1" presStyleCnt="0">
        <dgm:presLayoutVars>
          <dgm:hierBranch val="init"/>
        </dgm:presLayoutVars>
      </dgm:prSet>
      <dgm:spPr/>
    </dgm:pt>
    <dgm:pt modelId="{589C570C-DD50-47DE-B10C-1C41F53A139C}" type="pres">
      <dgm:prSet presAssocID="{1745CA9E-F272-497B-9054-BAA8C68F09C1}" presName="rootComposite1" presStyleCnt="0"/>
      <dgm:spPr/>
    </dgm:pt>
    <dgm:pt modelId="{FD4AF30D-9D5E-4247-A7EA-49381538842F}" type="pres">
      <dgm:prSet presAssocID="{1745CA9E-F272-497B-9054-BAA8C68F09C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C4EE4478-1AC5-49C9-96AB-DE2A3E2B10EA}" type="pres">
      <dgm:prSet presAssocID="{1745CA9E-F272-497B-9054-BAA8C68F09C1}" presName="rootConnector1" presStyleLbl="node1" presStyleIdx="0" presStyleCnt="0"/>
      <dgm:spPr/>
      <dgm:t>
        <a:bodyPr/>
        <a:lstStyle/>
        <a:p>
          <a:endParaRPr lang="el-GR"/>
        </a:p>
      </dgm:t>
    </dgm:pt>
    <dgm:pt modelId="{C6E71A6B-D752-4DB7-8E25-E4B641F43AD6}" type="pres">
      <dgm:prSet presAssocID="{1745CA9E-F272-497B-9054-BAA8C68F09C1}" presName="hierChild2" presStyleCnt="0"/>
      <dgm:spPr/>
    </dgm:pt>
    <dgm:pt modelId="{57D2D713-C052-45E6-85C4-9451A48F0FE8}" type="pres">
      <dgm:prSet presAssocID="{6B71E87A-DF87-4659-A2C6-2E3B5AE6A888}" presName="Name37" presStyleLbl="parChTrans1D2" presStyleIdx="0" presStyleCnt="3"/>
      <dgm:spPr/>
      <dgm:t>
        <a:bodyPr/>
        <a:lstStyle/>
        <a:p>
          <a:endParaRPr lang="el-GR"/>
        </a:p>
      </dgm:t>
    </dgm:pt>
    <dgm:pt modelId="{630600F8-7964-4CBD-9EAE-58A7ADCD0FD9}" type="pres">
      <dgm:prSet presAssocID="{D3603A12-724F-4682-941D-4286E3568ED9}" presName="hierRoot2" presStyleCnt="0">
        <dgm:presLayoutVars>
          <dgm:hierBranch val="init"/>
        </dgm:presLayoutVars>
      </dgm:prSet>
      <dgm:spPr/>
    </dgm:pt>
    <dgm:pt modelId="{9D8EFC82-F44C-4E7E-963B-51637300F5E4}" type="pres">
      <dgm:prSet presAssocID="{D3603A12-724F-4682-941D-4286E3568ED9}" presName="rootComposite" presStyleCnt="0"/>
      <dgm:spPr/>
    </dgm:pt>
    <dgm:pt modelId="{E6478223-7848-44E0-B970-18BEA8B2F99B}" type="pres">
      <dgm:prSet presAssocID="{D3603A12-724F-4682-941D-4286E3568ED9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FEDA1518-96BE-4585-B769-F7D7C43936B8}" type="pres">
      <dgm:prSet presAssocID="{D3603A12-724F-4682-941D-4286E3568ED9}" presName="rootConnector" presStyleLbl="node2" presStyleIdx="0" presStyleCnt="3"/>
      <dgm:spPr/>
      <dgm:t>
        <a:bodyPr/>
        <a:lstStyle/>
        <a:p>
          <a:endParaRPr lang="el-GR"/>
        </a:p>
      </dgm:t>
    </dgm:pt>
    <dgm:pt modelId="{F0C8E9A3-B62D-4C8A-9BD8-A8E8A4F05AE2}" type="pres">
      <dgm:prSet presAssocID="{D3603A12-724F-4682-941D-4286E3568ED9}" presName="hierChild4" presStyleCnt="0"/>
      <dgm:spPr/>
    </dgm:pt>
    <dgm:pt modelId="{362381A0-08A5-4CBD-A614-752F2244543F}" type="pres">
      <dgm:prSet presAssocID="{D3603A12-724F-4682-941D-4286E3568ED9}" presName="hierChild5" presStyleCnt="0"/>
      <dgm:spPr/>
    </dgm:pt>
    <dgm:pt modelId="{1506C2B7-1E0C-416A-8BE4-766D45624EB9}" type="pres">
      <dgm:prSet presAssocID="{734F7C15-06D4-4FC5-A200-5898F33D7C14}" presName="Name37" presStyleLbl="parChTrans1D2" presStyleIdx="1" presStyleCnt="3"/>
      <dgm:spPr/>
      <dgm:t>
        <a:bodyPr/>
        <a:lstStyle/>
        <a:p>
          <a:endParaRPr lang="el-GR"/>
        </a:p>
      </dgm:t>
    </dgm:pt>
    <dgm:pt modelId="{9A9EFB33-5B4C-44F9-8B89-4360A5DAA3DF}" type="pres">
      <dgm:prSet presAssocID="{C1058179-1827-49BB-AE56-821F540D4085}" presName="hierRoot2" presStyleCnt="0">
        <dgm:presLayoutVars>
          <dgm:hierBranch val="init"/>
        </dgm:presLayoutVars>
      </dgm:prSet>
      <dgm:spPr/>
    </dgm:pt>
    <dgm:pt modelId="{0E0B89F0-5A66-4DCE-8122-8338D60E848B}" type="pres">
      <dgm:prSet presAssocID="{C1058179-1827-49BB-AE56-821F540D4085}" presName="rootComposite" presStyleCnt="0"/>
      <dgm:spPr/>
    </dgm:pt>
    <dgm:pt modelId="{254C0CBD-B75E-4CEE-9925-ED35FBA43CBA}" type="pres">
      <dgm:prSet presAssocID="{C1058179-1827-49BB-AE56-821F540D4085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BD899275-DECD-4DD9-B09F-39DD6FFFD669}" type="pres">
      <dgm:prSet presAssocID="{C1058179-1827-49BB-AE56-821F540D4085}" presName="rootConnector" presStyleLbl="node2" presStyleIdx="1" presStyleCnt="3"/>
      <dgm:spPr/>
      <dgm:t>
        <a:bodyPr/>
        <a:lstStyle/>
        <a:p>
          <a:endParaRPr lang="el-GR"/>
        </a:p>
      </dgm:t>
    </dgm:pt>
    <dgm:pt modelId="{799F53FA-424C-45B8-8DD5-D5F3F6F49F71}" type="pres">
      <dgm:prSet presAssocID="{C1058179-1827-49BB-AE56-821F540D4085}" presName="hierChild4" presStyleCnt="0"/>
      <dgm:spPr/>
    </dgm:pt>
    <dgm:pt modelId="{302BCBA3-9883-4114-B80A-4301CD5B8087}" type="pres">
      <dgm:prSet presAssocID="{C1058179-1827-49BB-AE56-821F540D4085}" presName="hierChild5" presStyleCnt="0"/>
      <dgm:spPr/>
    </dgm:pt>
    <dgm:pt modelId="{886A28A0-5E69-4F74-BB31-7379204A0785}" type="pres">
      <dgm:prSet presAssocID="{EAB93719-113C-4C4D-9C23-9D90B4567534}" presName="Name37" presStyleLbl="parChTrans1D2" presStyleIdx="2" presStyleCnt="3"/>
      <dgm:spPr/>
      <dgm:t>
        <a:bodyPr/>
        <a:lstStyle/>
        <a:p>
          <a:endParaRPr lang="el-GR"/>
        </a:p>
      </dgm:t>
    </dgm:pt>
    <dgm:pt modelId="{504F585C-80F6-4681-94FD-DD169780A12A}" type="pres">
      <dgm:prSet presAssocID="{1F355F7A-4365-4663-ACF2-78E000CC64B7}" presName="hierRoot2" presStyleCnt="0">
        <dgm:presLayoutVars>
          <dgm:hierBranch val="init"/>
        </dgm:presLayoutVars>
      </dgm:prSet>
      <dgm:spPr/>
    </dgm:pt>
    <dgm:pt modelId="{A79C733B-6CBF-4F07-A1F0-195E275F2757}" type="pres">
      <dgm:prSet presAssocID="{1F355F7A-4365-4663-ACF2-78E000CC64B7}" presName="rootComposite" presStyleCnt="0"/>
      <dgm:spPr/>
    </dgm:pt>
    <dgm:pt modelId="{8E5CE323-1BEE-4EFD-83FB-D74F030CAF8B}" type="pres">
      <dgm:prSet presAssocID="{1F355F7A-4365-4663-ACF2-78E000CC64B7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09497454-20B4-4AC5-A01D-F570DE69FF8C}" type="pres">
      <dgm:prSet presAssocID="{1F355F7A-4365-4663-ACF2-78E000CC64B7}" presName="rootConnector" presStyleLbl="node2" presStyleIdx="2" presStyleCnt="3"/>
      <dgm:spPr/>
      <dgm:t>
        <a:bodyPr/>
        <a:lstStyle/>
        <a:p>
          <a:endParaRPr lang="el-GR"/>
        </a:p>
      </dgm:t>
    </dgm:pt>
    <dgm:pt modelId="{0F1B4C5C-3A8B-4B25-8AFB-E77BF274E644}" type="pres">
      <dgm:prSet presAssocID="{1F355F7A-4365-4663-ACF2-78E000CC64B7}" presName="hierChild4" presStyleCnt="0"/>
      <dgm:spPr/>
    </dgm:pt>
    <dgm:pt modelId="{6AA86A41-399E-4E33-8D54-8DDBF7208194}" type="pres">
      <dgm:prSet presAssocID="{1F355F7A-4365-4663-ACF2-78E000CC64B7}" presName="hierChild5" presStyleCnt="0"/>
      <dgm:spPr/>
    </dgm:pt>
    <dgm:pt modelId="{604F7EAA-A8F4-4FFA-B63C-9882D0FC043A}" type="pres">
      <dgm:prSet presAssocID="{1745CA9E-F272-497B-9054-BAA8C68F09C1}" presName="hierChild3" presStyleCnt="0"/>
      <dgm:spPr/>
    </dgm:pt>
  </dgm:ptLst>
  <dgm:cxnLst>
    <dgm:cxn modelId="{6AE69D5E-A87E-4665-8F55-F83056CC5384}" type="presOf" srcId="{6B71E87A-DF87-4659-A2C6-2E3B5AE6A888}" destId="{57D2D713-C052-45E6-85C4-9451A48F0FE8}" srcOrd="0" destOrd="0" presId="urn:microsoft.com/office/officeart/2005/8/layout/orgChart1"/>
    <dgm:cxn modelId="{5D6E9B5E-F39F-4F7A-8688-44C442A361AF}" type="presOf" srcId="{C1058179-1827-49BB-AE56-821F540D4085}" destId="{254C0CBD-B75E-4CEE-9925-ED35FBA43CBA}" srcOrd="0" destOrd="0" presId="urn:microsoft.com/office/officeart/2005/8/layout/orgChart1"/>
    <dgm:cxn modelId="{1A0857B0-01B5-44A6-BD10-4B48EBDE7729}" type="presOf" srcId="{1745CA9E-F272-497B-9054-BAA8C68F09C1}" destId="{FD4AF30D-9D5E-4247-A7EA-49381538842F}" srcOrd="0" destOrd="0" presId="urn:microsoft.com/office/officeart/2005/8/layout/orgChart1"/>
    <dgm:cxn modelId="{464E43B7-B2AB-4462-9161-712DDC91C6A0}" type="presOf" srcId="{C1058179-1827-49BB-AE56-821F540D4085}" destId="{BD899275-DECD-4DD9-B09F-39DD6FFFD669}" srcOrd="1" destOrd="0" presId="urn:microsoft.com/office/officeart/2005/8/layout/orgChart1"/>
    <dgm:cxn modelId="{887AB800-D7A0-4B94-9C28-71B14319E14C}" type="presOf" srcId="{1745CA9E-F272-497B-9054-BAA8C68F09C1}" destId="{C4EE4478-1AC5-49C9-96AB-DE2A3E2B10EA}" srcOrd="1" destOrd="0" presId="urn:microsoft.com/office/officeart/2005/8/layout/orgChart1"/>
    <dgm:cxn modelId="{BD887C7D-1238-4521-BF98-5737CC7C324B}" type="presOf" srcId="{734F7C15-06D4-4FC5-A200-5898F33D7C14}" destId="{1506C2B7-1E0C-416A-8BE4-766D45624EB9}" srcOrd="0" destOrd="0" presId="urn:microsoft.com/office/officeart/2005/8/layout/orgChart1"/>
    <dgm:cxn modelId="{F2A7CFC8-C1A7-4C8B-A323-A04F9D8178B4}" srcId="{1745CA9E-F272-497B-9054-BAA8C68F09C1}" destId="{1F355F7A-4365-4663-ACF2-78E000CC64B7}" srcOrd="2" destOrd="0" parTransId="{EAB93719-113C-4C4D-9C23-9D90B4567534}" sibTransId="{B6C23F2E-BC1B-4998-8DDC-0455698026AF}"/>
    <dgm:cxn modelId="{0F7FDA5E-2746-477D-9CF8-0FF4774AEEDF}" type="presOf" srcId="{D3603A12-724F-4682-941D-4286E3568ED9}" destId="{E6478223-7848-44E0-B970-18BEA8B2F99B}" srcOrd="0" destOrd="0" presId="urn:microsoft.com/office/officeart/2005/8/layout/orgChart1"/>
    <dgm:cxn modelId="{752E9560-36BD-4659-AFBF-CD1F4379516E}" srcId="{1745CA9E-F272-497B-9054-BAA8C68F09C1}" destId="{C1058179-1827-49BB-AE56-821F540D4085}" srcOrd="1" destOrd="0" parTransId="{734F7C15-06D4-4FC5-A200-5898F33D7C14}" sibTransId="{7097BE55-D37D-4212-B808-7ADFD3195B3B}"/>
    <dgm:cxn modelId="{619ED25B-3A50-4073-BA5F-A3F1EAA0FF4F}" type="presOf" srcId="{EAB93719-113C-4C4D-9C23-9D90B4567534}" destId="{886A28A0-5E69-4F74-BB31-7379204A0785}" srcOrd="0" destOrd="0" presId="urn:microsoft.com/office/officeart/2005/8/layout/orgChart1"/>
    <dgm:cxn modelId="{0D7A67A1-8B2A-444A-9B49-59006BB4689D}" type="presOf" srcId="{D3603A12-724F-4682-941D-4286E3568ED9}" destId="{FEDA1518-96BE-4585-B769-F7D7C43936B8}" srcOrd="1" destOrd="0" presId="urn:microsoft.com/office/officeart/2005/8/layout/orgChart1"/>
    <dgm:cxn modelId="{6A2AC206-F73F-4D6B-9D2B-0E3D946F1F7E}" srcId="{1745CA9E-F272-497B-9054-BAA8C68F09C1}" destId="{D3603A12-724F-4682-941D-4286E3568ED9}" srcOrd="0" destOrd="0" parTransId="{6B71E87A-DF87-4659-A2C6-2E3B5AE6A888}" sibTransId="{FAB609F5-74DF-49BE-9BA9-8B1EC72F2AA1}"/>
    <dgm:cxn modelId="{862403B0-E066-4D8F-88DC-AE90E39D010B}" type="presOf" srcId="{1F355F7A-4365-4663-ACF2-78E000CC64B7}" destId="{09497454-20B4-4AC5-A01D-F570DE69FF8C}" srcOrd="1" destOrd="0" presId="urn:microsoft.com/office/officeart/2005/8/layout/orgChart1"/>
    <dgm:cxn modelId="{F66DC490-A74E-4839-AB52-1713898A4CAE}" type="presOf" srcId="{D2B5CBAC-278F-47D9-ACA8-73FB15C671B5}" destId="{64B18D55-415E-4D74-B8A2-3F00809CC92D}" srcOrd="0" destOrd="0" presId="urn:microsoft.com/office/officeart/2005/8/layout/orgChart1"/>
    <dgm:cxn modelId="{2E2D1C77-2AE4-495B-B30C-E1FFB765B430}" type="presOf" srcId="{1F355F7A-4365-4663-ACF2-78E000CC64B7}" destId="{8E5CE323-1BEE-4EFD-83FB-D74F030CAF8B}" srcOrd="0" destOrd="0" presId="urn:microsoft.com/office/officeart/2005/8/layout/orgChart1"/>
    <dgm:cxn modelId="{61599890-45AC-427D-865E-8AE5C8937E63}" srcId="{D2B5CBAC-278F-47D9-ACA8-73FB15C671B5}" destId="{1745CA9E-F272-497B-9054-BAA8C68F09C1}" srcOrd="0" destOrd="0" parTransId="{AAA8E9AB-BD26-4432-8B4F-FB3ECEEBD2F3}" sibTransId="{2633736C-98E0-4D1E-B27B-C37BCF1E28D1}"/>
    <dgm:cxn modelId="{DC17FB65-42B9-4952-9EFB-8703E00BD48D}" type="presParOf" srcId="{64B18D55-415E-4D74-B8A2-3F00809CC92D}" destId="{49D07CF4-8A92-4004-8EB4-CD5BAE698E5D}" srcOrd="0" destOrd="0" presId="urn:microsoft.com/office/officeart/2005/8/layout/orgChart1"/>
    <dgm:cxn modelId="{D5A5A091-0640-4C2F-9F23-D47CC71EC581}" type="presParOf" srcId="{49D07CF4-8A92-4004-8EB4-CD5BAE698E5D}" destId="{589C570C-DD50-47DE-B10C-1C41F53A139C}" srcOrd="0" destOrd="0" presId="urn:microsoft.com/office/officeart/2005/8/layout/orgChart1"/>
    <dgm:cxn modelId="{301A0A87-0A88-4F10-8DFF-58E6778C8856}" type="presParOf" srcId="{589C570C-DD50-47DE-B10C-1C41F53A139C}" destId="{FD4AF30D-9D5E-4247-A7EA-49381538842F}" srcOrd="0" destOrd="0" presId="urn:microsoft.com/office/officeart/2005/8/layout/orgChart1"/>
    <dgm:cxn modelId="{32D76F95-AA47-4947-BD7F-E9C714BEC810}" type="presParOf" srcId="{589C570C-DD50-47DE-B10C-1C41F53A139C}" destId="{C4EE4478-1AC5-49C9-96AB-DE2A3E2B10EA}" srcOrd="1" destOrd="0" presId="urn:microsoft.com/office/officeart/2005/8/layout/orgChart1"/>
    <dgm:cxn modelId="{0C503AF9-A029-4F5C-AFA1-D140D86C73A4}" type="presParOf" srcId="{49D07CF4-8A92-4004-8EB4-CD5BAE698E5D}" destId="{C6E71A6B-D752-4DB7-8E25-E4B641F43AD6}" srcOrd="1" destOrd="0" presId="urn:microsoft.com/office/officeart/2005/8/layout/orgChart1"/>
    <dgm:cxn modelId="{223A3E4B-2DC5-49F0-B8F1-202A3D16B5C1}" type="presParOf" srcId="{C6E71A6B-D752-4DB7-8E25-E4B641F43AD6}" destId="{57D2D713-C052-45E6-85C4-9451A48F0FE8}" srcOrd="0" destOrd="0" presId="urn:microsoft.com/office/officeart/2005/8/layout/orgChart1"/>
    <dgm:cxn modelId="{EEF00ADC-B489-40CA-B733-40A4F2A17921}" type="presParOf" srcId="{C6E71A6B-D752-4DB7-8E25-E4B641F43AD6}" destId="{630600F8-7964-4CBD-9EAE-58A7ADCD0FD9}" srcOrd="1" destOrd="0" presId="urn:microsoft.com/office/officeart/2005/8/layout/orgChart1"/>
    <dgm:cxn modelId="{4DC1C573-1CC7-4635-AB0F-DF7F9650E28E}" type="presParOf" srcId="{630600F8-7964-4CBD-9EAE-58A7ADCD0FD9}" destId="{9D8EFC82-F44C-4E7E-963B-51637300F5E4}" srcOrd="0" destOrd="0" presId="urn:microsoft.com/office/officeart/2005/8/layout/orgChart1"/>
    <dgm:cxn modelId="{D6CFBCC6-77AC-4B1F-BB6A-8B1B013E92D1}" type="presParOf" srcId="{9D8EFC82-F44C-4E7E-963B-51637300F5E4}" destId="{E6478223-7848-44E0-B970-18BEA8B2F99B}" srcOrd="0" destOrd="0" presId="urn:microsoft.com/office/officeart/2005/8/layout/orgChart1"/>
    <dgm:cxn modelId="{0C4C4FEE-CD66-4529-813C-EADFA5A620AB}" type="presParOf" srcId="{9D8EFC82-F44C-4E7E-963B-51637300F5E4}" destId="{FEDA1518-96BE-4585-B769-F7D7C43936B8}" srcOrd="1" destOrd="0" presId="urn:microsoft.com/office/officeart/2005/8/layout/orgChart1"/>
    <dgm:cxn modelId="{EDE7D674-1129-483C-8294-74CC3C30248F}" type="presParOf" srcId="{630600F8-7964-4CBD-9EAE-58A7ADCD0FD9}" destId="{F0C8E9A3-B62D-4C8A-9BD8-A8E8A4F05AE2}" srcOrd="1" destOrd="0" presId="urn:microsoft.com/office/officeart/2005/8/layout/orgChart1"/>
    <dgm:cxn modelId="{8E662135-9E50-47F7-B0B4-33BD363B26D0}" type="presParOf" srcId="{630600F8-7964-4CBD-9EAE-58A7ADCD0FD9}" destId="{362381A0-08A5-4CBD-A614-752F2244543F}" srcOrd="2" destOrd="0" presId="urn:microsoft.com/office/officeart/2005/8/layout/orgChart1"/>
    <dgm:cxn modelId="{AC8E8F28-39ED-4431-82AF-28A42B2A8E18}" type="presParOf" srcId="{C6E71A6B-D752-4DB7-8E25-E4B641F43AD6}" destId="{1506C2B7-1E0C-416A-8BE4-766D45624EB9}" srcOrd="2" destOrd="0" presId="urn:microsoft.com/office/officeart/2005/8/layout/orgChart1"/>
    <dgm:cxn modelId="{5F5040CD-5B74-403D-A0DA-888EE48CEF0D}" type="presParOf" srcId="{C6E71A6B-D752-4DB7-8E25-E4B641F43AD6}" destId="{9A9EFB33-5B4C-44F9-8B89-4360A5DAA3DF}" srcOrd="3" destOrd="0" presId="urn:microsoft.com/office/officeart/2005/8/layout/orgChart1"/>
    <dgm:cxn modelId="{99678E97-E6C3-4997-AFCC-E57F35A6B92B}" type="presParOf" srcId="{9A9EFB33-5B4C-44F9-8B89-4360A5DAA3DF}" destId="{0E0B89F0-5A66-4DCE-8122-8338D60E848B}" srcOrd="0" destOrd="0" presId="urn:microsoft.com/office/officeart/2005/8/layout/orgChart1"/>
    <dgm:cxn modelId="{6574974C-B677-45ED-8174-A62B662F1FAA}" type="presParOf" srcId="{0E0B89F0-5A66-4DCE-8122-8338D60E848B}" destId="{254C0CBD-B75E-4CEE-9925-ED35FBA43CBA}" srcOrd="0" destOrd="0" presId="urn:microsoft.com/office/officeart/2005/8/layout/orgChart1"/>
    <dgm:cxn modelId="{A2240F66-CAFA-4D11-BF37-B845CDB1DA85}" type="presParOf" srcId="{0E0B89F0-5A66-4DCE-8122-8338D60E848B}" destId="{BD899275-DECD-4DD9-B09F-39DD6FFFD669}" srcOrd="1" destOrd="0" presId="urn:microsoft.com/office/officeart/2005/8/layout/orgChart1"/>
    <dgm:cxn modelId="{6FB1B97F-452F-4D46-BBCC-B54CB5880BAC}" type="presParOf" srcId="{9A9EFB33-5B4C-44F9-8B89-4360A5DAA3DF}" destId="{799F53FA-424C-45B8-8DD5-D5F3F6F49F71}" srcOrd="1" destOrd="0" presId="urn:microsoft.com/office/officeart/2005/8/layout/orgChart1"/>
    <dgm:cxn modelId="{0DC7B742-3010-45A4-8893-E49309776EBE}" type="presParOf" srcId="{9A9EFB33-5B4C-44F9-8B89-4360A5DAA3DF}" destId="{302BCBA3-9883-4114-B80A-4301CD5B8087}" srcOrd="2" destOrd="0" presId="urn:microsoft.com/office/officeart/2005/8/layout/orgChart1"/>
    <dgm:cxn modelId="{B3CBB11C-D0E5-4F1D-8942-135A3B2E50D6}" type="presParOf" srcId="{C6E71A6B-D752-4DB7-8E25-E4B641F43AD6}" destId="{886A28A0-5E69-4F74-BB31-7379204A0785}" srcOrd="4" destOrd="0" presId="urn:microsoft.com/office/officeart/2005/8/layout/orgChart1"/>
    <dgm:cxn modelId="{B0DE126E-1FB3-4AF1-89A0-C40BF685F475}" type="presParOf" srcId="{C6E71A6B-D752-4DB7-8E25-E4B641F43AD6}" destId="{504F585C-80F6-4681-94FD-DD169780A12A}" srcOrd="5" destOrd="0" presId="urn:microsoft.com/office/officeart/2005/8/layout/orgChart1"/>
    <dgm:cxn modelId="{9DD37980-59D5-45BE-82A1-29DBBAC26EC6}" type="presParOf" srcId="{504F585C-80F6-4681-94FD-DD169780A12A}" destId="{A79C733B-6CBF-4F07-A1F0-195E275F2757}" srcOrd="0" destOrd="0" presId="urn:microsoft.com/office/officeart/2005/8/layout/orgChart1"/>
    <dgm:cxn modelId="{5B70A415-82DC-4DA9-BECB-6EC3E80B673E}" type="presParOf" srcId="{A79C733B-6CBF-4F07-A1F0-195E275F2757}" destId="{8E5CE323-1BEE-4EFD-83FB-D74F030CAF8B}" srcOrd="0" destOrd="0" presId="urn:microsoft.com/office/officeart/2005/8/layout/orgChart1"/>
    <dgm:cxn modelId="{BED5567B-F33D-40E5-8C1A-390B26860D0E}" type="presParOf" srcId="{A79C733B-6CBF-4F07-A1F0-195E275F2757}" destId="{09497454-20B4-4AC5-A01D-F570DE69FF8C}" srcOrd="1" destOrd="0" presId="urn:microsoft.com/office/officeart/2005/8/layout/orgChart1"/>
    <dgm:cxn modelId="{60C76B2D-BFAB-493D-AF2F-78F7281672D6}" type="presParOf" srcId="{504F585C-80F6-4681-94FD-DD169780A12A}" destId="{0F1B4C5C-3A8B-4B25-8AFB-E77BF274E644}" srcOrd="1" destOrd="0" presId="urn:microsoft.com/office/officeart/2005/8/layout/orgChart1"/>
    <dgm:cxn modelId="{E035FB0C-88CB-40BA-B673-9720E0DAA259}" type="presParOf" srcId="{504F585C-80F6-4681-94FD-DD169780A12A}" destId="{6AA86A41-399E-4E33-8D54-8DDBF7208194}" srcOrd="2" destOrd="0" presId="urn:microsoft.com/office/officeart/2005/8/layout/orgChart1"/>
    <dgm:cxn modelId="{F5DAD64F-619C-4D44-91B3-3F071B8755E2}" type="presParOf" srcId="{49D07CF4-8A92-4004-8EB4-CD5BAE698E5D}" destId="{604F7EAA-A8F4-4FFA-B63C-9882D0FC043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6A28A0-5E69-4F74-BB31-7379204A0785}">
      <dsp:nvSpPr>
        <dsp:cNvPr id="0" name=""/>
        <dsp:cNvSpPr/>
      </dsp:nvSpPr>
      <dsp:spPr>
        <a:xfrm>
          <a:off x="3886200" y="1818805"/>
          <a:ext cx="2749514" cy="4771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594"/>
              </a:lnTo>
              <a:lnTo>
                <a:pt x="2749514" y="238594"/>
              </a:lnTo>
              <a:lnTo>
                <a:pt x="2749514" y="47718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06C2B7-1E0C-416A-8BE4-766D45624EB9}">
      <dsp:nvSpPr>
        <dsp:cNvPr id="0" name=""/>
        <dsp:cNvSpPr/>
      </dsp:nvSpPr>
      <dsp:spPr>
        <a:xfrm>
          <a:off x="3840480" y="1818805"/>
          <a:ext cx="91440" cy="47718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718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D2D713-C052-45E6-85C4-9451A48F0FE8}">
      <dsp:nvSpPr>
        <dsp:cNvPr id="0" name=""/>
        <dsp:cNvSpPr/>
      </dsp:nvSpPr>
      <dsp:spPr>
        <a:xfrm>
          <a:off x="1136685" y="1818805"/>
          <a:ext cx="2749514" cy="477188"/>
        </a:xfrm>
        <a:custGeom>
          <a:avLst/>
          <a:gdLst/>
          <a:ahLst/>
          <a:cxnLst/>
          <a:rect l="0" t="0" r="0" b="0"/>
          <a:pathLst>
            <a:path>
              <a:moveTo>
                <a:pt x="2749514" y="0"/>
              </a:moveTo>
              <a:lnTo>
                <a:pt x="2749514" y="238594"/>
              </a:lnTo>
              <a:lnTo>
                <a:pt x="0" y="238594"/>
              </a:lnTo>
              <a:lnTo>
                <a:pt x="0" y="47718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4AF30D-9D5E-4247-A7EA-49381538842F}">
      <dsp:nvSpPr>
        <dsp:cNvPr id="0" name=""/>
        <dsp:cNvSpPr/>
      </dsp:nvSpPr>
      <dsp:spPr>
        <a:xfrm>
          <a:off x="2750036" y="682642"/>
          <a:ext cx="2272326" cy="11361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Jen Graham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Chief Executive</a:t>
          </a:r>
          <a:endParaRPr lang="el-GR" sz="2300" kern="1200" dirty="0"/>
        </a:p>
      </dsp:txBody>
      <dsp:txXfrm>
        <a:off x="2750036" y="682642"/>
        <a:ext cx="2272326" cy="1136163"/>
      </dsp:txXfrm>
    </dsp:sp>
    <dsp:sp modelId="{E6478223-7848-44E0-B970-18BEA8B2F99B}">
      <dsp:nvSpPr>
        <dsp:cNvPr id="0" name=""/>
        <dsp:cNvSpPr/>
      </dsp:nvSpPr>
      <dsp:spPr>
        <a:xfrm>
          <a:off x="521" y="2295994"/>
          <a:ext cx="2272326" cy="11361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Hannah Stone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Marketing Manager</a:t>
          </a:r>
          <a:endParaRPr lang="el-GR" sz="2300" kern="1200" dirty="0"/>
        </a:p>
      </dsp:txBody>
      <dsp:txXfrm>
        <a:off x="521" y="2295994"/>
        <a:ext cx="2272326" cy="1136163"/>
      </dsp:txXfrm>
    </dsp:sp>
    <dsp:sp modelId="{254C0CBD-B75E-4CEE-9925-ED35FBA43CBA}">
      <dsp:nvSpPr>
        <dsp:cNvPr id="0" name=""/>
        <dsp:cNvSpPr/>
      </dsp:nvSpPr>
      <dsp:spPr>
        <a:xfrm>
          <a:off x="2750036" y="2295994"/>
          <a:ext cx="2272326" cy="11361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Ella Williams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Quality Manager</a:t>
          </a:r>
          <a:endParaRPr lang="el-GR" sz="2300" kern="1200" dirty="0"/>
        </a:p>
      </dsp:txBody>
      <dsp:txXfrm>
        <a:off x="2750036" y="2295994"/>
        <a:ext cx="2272326" cy="1136163"/>
      </dsp:txXfrm>
    </dsp:sp>
    <dsp:sp modelId="{8E5CE323-1BEE-4EFD-83FB-D74F030CAF8B}">
      <dsp:nvSpPr>
        <dsp:cNvPr id="0" name=""/>
        <dsp:cNvSpPr/>
      </dsp:nvSpPr>
      <dsp:spPr>
        <a:xfrm>
          <a:off x="5499551" y="2295994"/>
          <a:ext cx="2272326" cy="11361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John Browne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Finance Manager</a:t>
          </a:r>
          <a:endParaRPr lang="el-GR" sz="2300" kern="1200" dirty="0"/>
        </a:p>
      </dsp:txBody>
      <dsp:txXfrm>
        <a:off x="5499551" y="2295994"/>
        <a:ext cx="2272326" cy="11361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519EE0C-4240-47A5-A960-D8A09B2BF7F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6627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662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2662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l-GR"/>
              </a:p>
            </p:txBody>
          </p:sp>
        </p:grpSp>
        <p:grpSp>
          <p:nvGrpSpPr>
            <p:cNvPr id="26630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6631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26632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l-GR"/>
              </a:p>
            </p:txBody>
          </p:sp>
        </p:grpSp>
        <p:sp>
          <p:nvSpPr>
            <p:cNvPr id="2663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2663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2663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</p:grpSp>
      <p:sp>
        <p:nvSpPr>
          <p:cNvPr id="2663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l-GR"/>
              <a:t>Click to edit Master title style</a:t>
            </a:r>
          </a:p>
        </p:txBody>
      </p:sp>
      <p:sp>
        <p:nvSpPr>
          <p:cNvPr id="2663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l-GR"/>
              <a:t>Click to edit Master subtitle style</a:t>
            </a:r>
          </a:p>
        </p:txBody>
      </p:sp>
      <p:sp>
        <p:nvSpPr>
          <p:cNvPr id="26638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F1650ED-69D2-44E9-8B4A-F622DF523187}" type="datetimeFigureOut">
              <a:rPr lang="el-GR"/>
              <a:pPr/>
              <a:t>11/5/2011</a:t>
            </a:fld>
            <a:endParaRPr lang="el-GR"/>
          </a:p>
        </p:txBody>
      </p:sp>
      <p:sp>
        <p:nvSpPr>
          <p:cNvPr id="26639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l-GR"/>
          </a:p>
        </p:txBody>
      </p:sp>
      <p:sp>
        <p:nvSpPr>
          <p:cNvPr id="26640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8CF7135-D607-40A2-952F-D2E967B944A6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0AD987-3ACA-405E-88C7-5BF1865E450E}" type="datetimeFigureOut">
              <a:rPr lang="el-GR"/>
              <a:pPr/>
              <a:t>11/5/2011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A84D2F-252D-4D31-8426-ED2535C871F4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3CC7E4-9F15-40AD-B317-D090CF695AAB}" type="datetimeFigureOut">
              <a:rPr lang="el-GR"/>
              <a:pPr/>
              <a:t>11/5/2011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3EE46-359F-418F-A582-9BC4327FF0D4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150938" y="214313"/>
            <a:ext cx="7804150" cy="591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32C422C-35DF-47F8-BAFF-936742805E68}" type="datetimeFigureOut">
              <a:rPr lang="el-GR"/>
              <a:pPr/>
              <a:t>11/5/2011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98FECEE-B33E-4BEB-91D2-93AB05D61404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3BD8160-BCB7-4980-BD62-2C30B0231F35}" type="datetimeFigureOut">
              <a:rPr lang="el-GR"/>
              <a:pPr/>
              <a:t>11/5/2011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45F5F13-1FB0-4018-B709-E565AD34B0B8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234569-2D61-494C-8B9F-4F5D06FA0BBE}" type="datetimeFigureOut">
              <a:rPr lang="el-GR"/>
              <a:pPr/>
              <a:t>11/5/2011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CC43EE-2A92-45B3-AE9A-B5D1FCA4777B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FE7FBF-0A1F-42BD-BBFC-A56950C34C6C}" type="datetimeFigureOut">
              <a:rPr lang="el-GR"/>
              <a:pPr/>
              <a:t>11/5/2011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5C1AE6-43C7-4754-AB1B-11B226C61743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01E81B-D139-4CD1-B42E-9820B2AD1E13}" type="datetimeFigureOut">
              <a:rPr lang="el-GR"/>
              <a:pPr/>
              <a:t>11/5/2011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EB10BF-1C64-49A0-8990-E49C28E0506D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1DA426-FD35-42AD-AECA-E7C0AD8FBD49}" type="datetimeFigureOut">
              <a:rPr lang="el-GR"/>
              <a:pPr/>
              <a:t>11/5/2011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CC1ED0-4C17-44C5-88F9-F4BE905E438A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83768B-3292-4AEB-B19F-D0E86B91FAC0}" type="datetimeFigureOut">
              <a:rPr lang="el-GR"/>
              <a:pPr/>
              <a:t>11/5/2011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E75B6C-7741-4308-B157-D6007CD0D4B5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AFBD98-0D33-4DD1-BF0C-75C05D5E4F24}" type="datetimeFigureOut">
              <a:rPr lang="el-GR"/>
              <a:pPr/>
              <a:t>11/5/2011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BB12FF-9A84-41D9-8554-E6DED7A5C667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828FA1-1B17-4A6B-BC43-7BE5B10FE44F}" type="datetimeFigureOut">
              <a:rPr lang="el-GR"/>
              <a:pPr/>
              <a:t>11/5/2011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954687-AA28-495F-8730-648AACE2517B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D0E62C-AAFF-4D28-8D0A-B89209717252}" type="datetimeFigureOut">
              <a:rPr lang="el-GR"/>
              <a:pPr/>
              <a:t>11/5/2011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CA8796-2956-4D9E-8302-4079AE3C3F26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Click to edit Master title style</a:t>
            </a:r>
          </a:p>
        </p:txBody>
      </p:sp>
      <p:sp>
        <p:nvSpPr>
          <p:cNvPr id="2561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</a:p>
        </p:txBody>
      </p:sp>
      <p:sp>
        <p:nvSpPr>
          <p:cNvPr id="2561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E9E7EFE3-DAAE-4734-BC5E-B1EECF13759F}" type="datetimeFigureOut">
              <a:rPr lang="el-GR"/>
              <a:pPr/>
              <a:t>11/5/2011</a:t>
            </a:fld>
            <a:endParaRPr lang="el-GR"/>
          </a:p>
        </p:txBody>
      </p:sp>
      <p:sp>
        <p:nvSpPr>
          <p:cNvPr id="2561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l-GR"/>
          </a:p>
        </p:txBody>
      </p:sp>
      <p:sp>
        <p:nvSpPr>
          <p:cNvPr id="2561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548A788-9343-4024-8BF5-99C8DD909911}" type="slidenum">
              <a:rPr lang="el-GR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en-GB">
                <a:cs typeface="Times New Roman" pitchFamily="18" charset="0"/>
              </a:rPr>
              <a:t>The Apples of our Isles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4294967295"/>
          </p:nvPr>
        </p:nvSpPr>
        <p:spPr>
          <a:xfrm>
            <a:off x="2046288" y="4095750"/>
            <a:ext cx="6045200" cy="159385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en-US"/>
              <a:t>Apple Marketing Board</a:t>
            </a:r>
            <a:endParaRPr lang="el-GR"/>
          </a:p>
        </p:txBody>
      </p:sp>
      <p:pic>
        <p:nvPicPr>
          <p:cNvPr id="2053" name="Picture 5" descr="red app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7813"/>
            <a:ext cx="1322388" cy="15001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Apple Nutrition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GB" sz="2800"/>
              <a:t>Apples reduce cholesterol and aids digestion</a:t>
            </a:r>
          </a:p>
          <a:p>
            <a:pPr>
              <a:spcBef>
                <a:spcPct val="0"/>
              </a:spcBef>
            </a:pPr>
            <a:r>
              <a:rPr lang="en-GB" sz="2800"/>
              <a:t>Apples are virtually fat free</a:t>
            </a:r>
          </a:p>
          <a:p>
            <a:pPr>
              <a:spcBef>
                <a:spcPct val="0"/>
              </a:spcBef>
            </a:pPr>
            <a:r>
              <a:rPr lang="en-GB" sz="2800"/>
              <a:t>Apples are rich in Potassium</a:t>
            </a:r>
          </a:p>
          <a:p>
            <a:pPr>
              <a:spcBef>
                <a:spcPct val="0"/>
              </a:spcBef>
            </a:pPr>
            <a:r>
              <a:rPr lang="en-GB" sz="2800"/>
              <a:t>Apples have 8-14% natural frut sugar</a:t>
            </a:r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50963" y="214313"/>
            <a:ext cx="7793037" cy="1462087"/>
          </a:xfrm>
        </p:spPr>
        <p:txBody>
          <a:bodyPr/>
          <a:lstStyle/>
          <a:p>
            <a:r>
              <a:rPr lang="en-IE"/>
              <a:t>Apple Marketing Board</a:t>
            </a:r>
            <a:endParaRPr lang="el-GR"/>
          </a:p>
        </p:txBody>
      </p:sp>
      <p:graphicFrame>
        <p:nvGraphicFramePr>
          <p:cNvPr id="12" name="Content Placeholder 12"/>
          <p:cNvGraphicFramePr>
            <a:graphicFrameLocks noGrp="1"/>
          </p:cNvGraphicFramePr>
          <p:nvPr>
            <p:ph idx="4294967295"/>
          </p:nvPr>
        </p:nvGraphicFramePr>
        <p:xfrm>
          <a:off x="683568" y="1988840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Apple Varieties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71625" y="2143125"/>
            <a:ext cx="7138988" cy="4205288"/>
          </a:xfrm>
        </p:spPr>
        <p:txBody>
          <a:bodyPr/>
          <a:lstStyle/>
          <a:p>
            <a:r>
              <a:rPr lang="en-GB"/>
              <a:t>Allens Everlasting</a:t>
            </a:r>
          </a:p>
          <a:p>
            <a:r>
              <a:rPr lang="en-GB"/>
              <a:t>Allington Pippin</a:t>
            </a:r>
          </a:p>
          <a:p>
            <a:r>
              <a:rPr lang="en-GB"/>
              <a:t>Beauty of Kent</a:t>
            </a:r>
          </a:p>
          <a:p>
            <a:r>
              <a:rPr lang="en-GB"/>
              <a:t>Blenheim Orange</a:t>
            </a:r>
          </a:p>
          <a:p>
            <a:r>
              <a:rPr lang="en-GB"/>
              <a:t>Claygate Pearmain</a:t>
            </a:r>
          </a:p>
          <a:p>
            <a:r>
              <a:rPr lang="en-GB"/>
              <a:t>D'arcy Spice</a:t>
            </a:r>
          </a:p>
          <a:p>
            <a:r>
              <a:rPr lang="en-GB"/>
              <a:t>Laxton's Fortune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 b="1"/>
              <a:t>Green Apples</a:t>
            </a:r>
            <a:endParaRPr lang="en-US" b="1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IE"/>
              <a:t>Known as Granny Smith</a:t>
            </a:r>
          </a:p>
          <a:p>
            <a:r>
              <a:rPr lang="en-IE"/>
              <a:t>Originated in Australia</a:t>
            </a:r>
            <a:endParaRPr lang="en-US"/>
          </a:p>
        </p:txBody>
      </p:sp>
      <p:pic>
        <p:nvPicPr>
          <p:cNvPr id="5124" name="Picture 6" descr="Green and grey apple image"/>
          <p:cNvPicPr>
            <a:picLocks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2492375"/>
            <a:ext cx="3124200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Finally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GB"/>
          </a:p>
          <a:p>
            <a:pPr algn="ctr">
              <a:buFont typeface="Wingdings" pitchFamily="2" charset="2"/>
              <a:buNone/>
            </a:pPr>
            <a:r>
              <a:rPr lang="en-GB" sz="4400"/>
              <a:t>An apple a day </a:t>
            </a:r>
          </a:p>
          <a:p>
            <a:pPr algn="ctr">
              <a:buFont typeface="Wingdings" pitchFamily="2" charset="2"/>
              <a:buNone/>
            </a:pPr>
            <a:r>
              <a:rPr lang="en-GB" sz="4400"/>
              <a:t>keeps the doctor away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11" descr="Pie drawn object"/>
          <p:cNvSpPr>
            <a:spLocks noChangeArrowheads="1"/>
          </p:cNvSpPr>
          <p:nvPr/>
        </p:nvSpPr>
        <p:spPr bwMode="auto">
          <a:xfrm>
            <a:off x="5580063" y="5229225"/>
            <a:ext cx="1931987" cy="10795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 b="1" dirty="0">
                <a:latin typeface="Arial" charset="0"/>
              </a:rPr>
              <a:t>Pie</a:t>
            </a:r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Using Green Apples</a:t>
            </a:r>
          </a:p>
        </p:txBody>
      </p:sp>
      <p:sp>
        <p:nvSpPr>
          <p:cNvPr id="7172" name="Rectangle 8"/>
          <p:cNvSpPr>
            <a:spLocks noGrp="1" noChangeArrowheads="1"/>
          </p:cNvSpPr>
          <p:nvPr>
            <p:ph type="body" idx="4294967295"/>
          </p:nvPr>
        </p:nvSpPr>
        <p:spPr>
          <a:xfrm>
            <a:off x="428625" y="2143125"/>
            <a:ext cx="8147050" cy="2686050"/>
          </a:xfrm>
        </p:spPr>
        <p:txBody>
          <a:bodyPr/>
          <a:lstStyle/>
          <a:p>
            <a:r>
              <a:rPr lang="en-US"/>
              <a:t>Jams and jellies</a:t>
            </a:r>
          </a:p>
          <a:p>
            <a:r>
              <a:rPr lang="en-US"/>
              <a:t>Classic pies and crumbles</a:t>
            </a:r>
          </a:p>
          <a:p>
            <a:r>
              <a:rPr lang="en-US"/>
              <a:t>Sauce for meats</a:t>
            </a:r>
          </a:p>
        </p:txBody>
      </p:sp>
      <p:sp>
        <p:nvSpPr>
          <p:cNvPr id="7173" name="Oval 12" descr="Sauce drawn object"/>
          <p:cNvSpPr>
            <a:spLocks noChangeArrowheads="1"/>
          </p:cNvSpPr>
          <p:nvPr/>
        </p:nvSpPr>
        <p:spPr bwMode="auto">
          <a:xfrm>
            <a:off x="7104063" y="5373688"/>
            <a:ext cx="1931987" cy="10795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 b="1">
                <a:latin typeface="Arial" charset="0"/>
              </a:rPr>
              <a:t>Sauce</a:t>
            </a:r>
          </a:p>
        </p:txBody>
      </p:sp>
      <p:sp>
        <p:nvSpPr>
          <p:cNvPr id="7174" name="Oval 9" descr="Jam"/>
          <p:cNvSpPr>
            <a:spLocks noChangeArrowheads="1"/>
          </p:cNvSpPr>
          <p:nvPr/>
        </p:nvSpPr>
        <p:spPr bwMode="auto">
          <a:xfrm>
            <a:off x="4284663" y="5373688"/>
            <a:ext cx="1931987" cy="1079500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 b="1">
                <a:latin typeface="Arial" charset="0"/>
              </a:rPr>
              <a:t>Jam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When Buying Apples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GB">
                <a:solidFill>
                  <a:srgbClr val="FF3300"/>
                </a:solidFill>
                <a:cs typeface="Times New Roman" pitchFamily="18" charset="0"/>
              </a:rPr>
              <a:t>Freee from blemishes</a:t>
            </a:r>
          </a:p>
          <a:p>
            <a:r>
              <a:rPr lang="en-GB">
                <a:solidFill>
                  <a:srgbClr val="FF3300"/>
                </a:solidFill>
                <a:cs typeface="Times New Roman" pitchFamily="18" charset="0"/>
              </a:rPr>
              <a:t>Unbroken skin</a:t>
            </a:r>
          </a:p>
          <a:p>
            <a:r>
              <a:rPr lang="en-GB">
                <a:solidFill>
                  <a:srgbClr val="FF3300"/>
                </a:solidFill>
                <a:cs typeface="Times New Roman" pitchFamily="18" charset="0"/>
              </a:rPr>
              <a:t>Firm</a:t>
            </a:r>
          </a:p>
          <a:p>
            <a:r>
              <a:rPr lang="en-GB">
                <a:solidFill>
                  <a:srgbClr val="FF3300"/>
                </a:solidFill>
                <a:cs typeface="Times New Roman" pitchFamily="18" charset="0"/>
              </a:rPr>
              <a:t>Crisp</a:t>
            </a:r>
          </a:p>
        </p:txBody>
      </p:sp>
      <p:sp>
        <p:nvSpPr>
          <p:cNvPr id="8196" name="AutoShape 6" descr="Arrow"/>
          <p:cNvSpPr>
            <a:spLocks noChangeArrowheads="1"/>
          </p:cNvSpPr>
          <p:nvPr/>
        </p:nvSpPr>
        <p:spPr bwMode="auto">
          <a:xfrm flipV="1">
            <a:off x="5461000" y="1916113"/>
            <a:ext cx="3024188" cy="3889375"/>
          </a:xfrm>
          <a:prstGeom prst="curvedLeftArrow">
            <a:avLst>
              <a:gd name="adj1" fmla="val 25722"/>
              <a:gd name="adj2" fmla="val 51444"/>
              <a:gd name="adj3" fmla="val 33333"/>
            </a:avLst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r>
              <a:rPr lang="en-GB" sz="2400">
                <a:solidFill>
                  <a:srgbClr val="00FF00"/>
                </a:solidFill>
                <a:latin typeface="Arial" charset="0"/>
              </a:rPr>
              <a:t>Check before </a:t>
            </a:r>
          </a:p>
          <a:p>
            <a:pPr algn="ctr"/>
            <a:r>
              <a:rPr lang="en-GB" sz="2400">
                <a:solidFill>
                  <a:srgbClr val="00FF00"/>
                </a:solidFill>
                <a:latin typeface="Arial" charset="0"/>
              </a:rPr>
              <a:t>buying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Apple Production Statistics</a:t>
            </a:r>
            <a:endParaRPr lang="el-GR" dirty="0"/>
          </a:p>
        </p:txBody>
      </p:sp>
      <p:graphicFrame>
        <p:nvGraphicFramePr>
          <p:cNvPr id="4" name="Chart Placeholder 3"/>
          <p:cNvGraphicFramePr>
            <a:graphicFrameLocks noGrp="1"/>
          </p:cNvGraphicFramePr>
          <p:nvPr>
            <p:ph type="chart" idx="1"/>
          </p:nvPr>
        </p:nvGraphicFramePr>
        <p:xfrm>
          <a:off x="1182688" y="2017713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Cooking with Apples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376</TotalTime>
  <Words>123</Words>
  <Application>Microsoft Office PowerPoint</Application>
  <PresentationFormat>On-screen Show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Blends</vt:lpstr>
      <vt:lpstr>The Apples of our Isles</vt:lpstr>
      <vt:lpstr>Apple Marketing Board</vt:lpstr>
      <vt:lpstr>Apple Varieties</vt:lpstr>
      <vt:lpstr>Green Apples</vt:lpstr>
      <vt:lpstr>Finally </vt:lpstr>
      <vt:lpstr>Using Green Apples</vt:lpstr>
      <vt:lpstr>When Buying Apples</vt:lpstr>
      <vt:lpstr>Apple Production Statistics</vt:lpstr>
      <vt:lpstr>Cooking with Apples </vt:lpstr>
      <vt:lpstr>Apple Nutrition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APPLES OF OUR ISLES</dc:title>
  <dc:creator>European Computer Driving Licence Foundation Ltd.</dc:creator>
  <cp:lastModifiedBy>Gregoris Gregoriou</cp:lastModifiedBy>
  <cp:revision>65</cp:revision>
  <dcterms:created xsi:type="dcterms:W3CDTF">2006-06-05T21:35:22Z</dcterms:created>
  <dcterms:modified xsi:type="dcterms:W3CDTF">2011-05-11T15:01:16Z</dcterms:modified>
</cp:coreProperties>
</file>