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11"/>
  </p:handoutMasterIdLst>
  <p:sldIdLst>
    <p:sldId id="256" r:id="rId2"/>
    <p:sldId id="270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2214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5CBAC-278F-47D9-ACA8-73FB15C671B5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1745CA9E-F272-497B-9054-BAA8C68F09C1}">
      <dgm:prSet phldrT="[Text]"/>
      <dgm:spPr/>
      <dgm:t>
        <a:bodyPr/>
        <a:lstStyle/>
        <a:p>
          <a:r>
            <a:rPr lang="en-GB" dirty="0" smtClean="0"/>
            <a:t>Jen Graham</a:t>
          </a:r>
        </a:p>
        <a:p>
          <a:r>
            <a:rPr lang="en-GB" dirty="0" smtClean="0"/>
            <a:t>Chief Executive</a:t>
          </a:r>
          <a:endParaRPr lang="el-GR" dirty="0"/>
        </a:p>
      </dgm:t>
    </dgm:pt>
    <dgm:pt modelId="{AAA8E9AB-BD26-4432-8B4F-FB3ECEEBD2F3}" type="parTrans" cxnId="{61599890-45AC-427D-865E-8AE5C8937E63}">
      <dgm:prSet/>
      <dgm:spPr/>
      <dgm:t>
        <a:bodyPr/>
        <a:lstStyle/>
        <a:p>
          <a:endParaRPr lang="el-GR"/>
        </a:p>
      </dgm:t>
    </dgm:pt>
    <dgm:pt modelId="{2633736C-98E0-4D1E-B27B-C37BCF1E28D1}" type="sibTrans" cxnId="{61599890-45AC-427D-865E-8AE5C8937E63}">
      <dgm:prSet/>
      <dgm:spPr/>
      <dgm:t>
        <a:bodyPr/>
        <a:lstStyle/>
        <a:p>
          <a:endParaRPr lang="el-GR"/>
        </a:p>
      </dgm:t>
    </dgm:pt>
    <dgm:pt modelId="{D3603A12-724F-4682-941D-4286E3568ED9}">
      <dgm:prSet phldrT="[Text]"/>
      <dgm:spPr/>
      <dgm:t>
        <a:bodyPr/>
        <a:lstStyle/>
        <a:p>
          <a:r>
            <a:rPr lang="en-GB" dirty="0" smtClean="0"/>
            <a:t>Hannah Stone</a:t>
          </a:r>
        </a:p>
        <a:p>
          <a:r>
            <a:rPr lang="en-GB" dirty="0" smtClean="0"/>
            <a:t>Marketing Manager</a:t>
          </a:r>
          <a:endParaRPr lang="el-GR" dirty="0"/>
        </a:p>
      </dgm:t>
    </dgm:pt>
    <dgm:pt modelId="{6B71E87A-DF87-4659-A2C6-2E3B5AE6A888}" type="parTrans" cxnId="{6A2AC206-F73F-4D6B-9D2B-0E3D946F1F7E}">
      <dgm:prSet/>
      <dgm:spPr/>
      <dgm:t>
        <a:bodyPr/>
        <a:lstStyle/>
        <a:p>
          <a:endParaRPr lang="el-GR"/>
        </a:p>
      </dgm:t>
    </dgm:pt>
    <dgm:pt modelId="{FAB609F5-74DF-49BE-9BA9-8B1EC72F2AA1}" type="sibTrans" cxnId="{6A2AC206-F73F-4D6B-9D2B-0E3D946F1F7E}">
      <dgm:prSet/>
      <dgm:spPr/>
      <dgm:t>
        <a:bodyPr/>
        <a:lstStyle/>
        <a:p>
          <a:endParaRPr lang="el-GR"/>
        </a:p>
      </dgm:t>
    </dgm:pt>
    <dgm:pt modelId="{C1058179-1827-49BB-AE56-821F540D4085}">
      <dgm:prSet phldrT="[Text]"/>
      <dgm:spPr/>
      <dgm:t>
        <a:bodyPr/>
        <a:lstStyle/>
        <a:p>
          <a:r>
            <a:rPr lang="en-GB" dirty="0" smtClean="0"/>
            <a:t>Ella Williams</a:t>
          </a:r>
        </a:p>
        <a:p>
          <a:r>
            <a:rPr lang="en-GB" dirty="0" smtClean="0"/>
            <a:t>Quality Manager</a:t>
          </a:r>
          <a:endParaRPr lang="el-GR" dirty="0"/>
        </a:p>
      </dgm:t>
    </dgm:pt>
    <dgm:pt modelId="{734F7C15-06D4-4FC5-A200-5898F33D7C14}" type="parTrans" cxnId="{752E9560-36BD-4659-AFBF-CD1F4379516E}">
      <dgm:prSet/>
      <dgm:spPr/>
      <dgm:t>
        <a:bodyPr/>
        <a:lstStyle/>
        <a:p>
          <a:endParaRPr lang="el-GR"/>
        </a:p>
      </dgm:t>
    </dgm:pt>
    <dgm:pt modelId="{7097BE55-D37D-4212-B808-7ADFD3195B3B}" type="sibTrans" cxnId="{752E9560-36BD-4659-AFBF-CD1F4379516E}">
      <dgm:prSet/>
      <dgm:spPr/>
      <dgm:t>
        <a:bodyPr/>
        <a:lstStyle/>
        <a:p>
          <a:endParaRPr lang="el-GR"/>
        </a:p>
      </dgm:t>
    </dgm:pt>
    <dgm:pt modelId="{1F355F7A-4365-4663-ACF2-78E000CC64B7}">
      <dgm:prSet phldrT="[Text]"/>
      <dgm:spPr/>
      <dgm:t>
        <a:bodyPr/>
        <a:lstStyle/>
        <a:p>
          <a:r>
            <a:rPr lang="en-GB" dirty="0" smtClean="0"/>
            <a:t>John Browne</a:t>
          </a:r>
        </a:p>
        <a:p>
          <a:r>
            <a:rPr lang="en-GB" dirty="0" smtClean="0"/>
            <a:t>Finance Manager</a:t>
          </a:r>
          <a:endParaRPr lang="el-GR" dirty="0"/>
        </a:p>
      </dgm:t>
    </dgm:pt>
    <dgm:pt modelId="{EAB93719-113C-4C4D-9C23-9D90B4567534}" type="parTrans" cxnId="{F2A7CFC8-C1A7-4C8B-A323-A04F9D8178B4}">
      <dgm:prSet/>
      <dgm:spPr/>
      <dgm:t>
        <a:bodyPr/>
        <a:lstStyle/>
        <a:p>
          <a:endParaRPr lang="el-GR"/>
        </a:p>
      </dgm:t>
    </dgm:pt>
    <dgm:pt modelId="{B6C23F2E-BC1B-4998-8DDC-0455698026AF}" type="sibTrans" cxnId="{F2A7CFC8-C1A7-4C8B-A323-A04F9D8178B4}">
      <dgm:prSet/>
      <dgm:spPr/>
      <dgm:t>
        <a:bodyPr/>
        <a:lstStyle/>
        <a:p>
          <a:endParaRPr lang="el-GR"/>
        </a:p>
      </dgm:t>
    </dgm:pt>
    <dgm:pt modelId="{64B18D55-415E-4D74-B8A2-3F00809CC92D}" type="pres">
      <dgm:prSet presAssocID="{D2B5CBAC-278F-47D9-ACA8-73FB15C671B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l-GR"/>
        </a:p>
      </dgm:t>
    </dgm:pt>
    <dgm:pt modelId="{49D07CF4-8A92-4004-8EB4-CD5BAE698E5D}" type="pres">
      <dgm:prSet presAssocID="{1745CA9E-F272-497B-9054-BAA8C68F09C1}" presName="hierRoot1" presStyleCnt="0">
        <dgm:presLayoutVars>
          <dgm:hierBranch val="init"/>
        </dgm:presLayoutVars>
      </dgm:prSet>
      <dgm:spPr/>
    </dgm:pt>
    <dgm:pt modelId="{589C570C-DD50-47DE-B10C-1C41F53A139C}" type="pres">
      <dgm:prSet presAssocID="{1745CA9E-F272-497B-9054-BAA8C68F09C1}" presName="rootComposite1" presStyleCnt="0"/>
      <dgm:spPr/>
    </dgm:pt>
    <dgm:pt modelId="{FD4AF30D-9D5E-4247-A7EA-49381538842F}" type="pres">
      <dgm:prSet presAssocID="{1745CA9E-F272-497B-9054-BAA8C68F09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C4EE4478-1AC5-49C9-96AB-DE2A3E2B10EA}" type="pres">
      <dgm:prSet presAssocID="{1745CA9E-F272-497B-9054-BAA8C68F09C1}" presName="rootConnector1" presStyleLbl="node1" presStyleIdx="0" presStyleCnt="0"/>
      <dgm:spPr/>
      <dgm:t>
        <a:bodyPr/>
        <a:lstStyle/>
        <a:p>
          <a:endParaRPr lang="el-GR"/>
        </a:p>
      </dgm:t>
    </dgm:pt>
    <dgm:pt modelId="{C6E71A6B-D752-4DB7-8E25-E4B641F43AD6}" type="pres">
      <dgm:prSet presAssocID="{1745CA9E-F272-497B-9054-BAA8C68F09C1}" presName="hierChild2" presStyleCnt="0"/>
      <dgm:spPr/>
    </dgm:pt>
    <dgm:pt modelId="{57D2D713-C052-45E6-85C4-9451A48F0FE8}" type="pres">
      <dgm:prSet presAssocID="{6B71E87A-DF87-4659-A2C6-2E3B5AE6A888}" presName="Name37" presStyleLbl="parChTrans1D2" presStyleIdx="0" presStyleCnt="3"/>
      <dgm:spPr/>
      <dgm:t>
        <a:bodyPr/>
        <a:lstStyle/>
        <a:p>
          <a:endParaRPr lang="el-GR"/>
        </a:p>
      </dgm:t>
    </dgm:pt>
    <dgm:pt modelId="{630600F8-7964-4CBD-9EAE-58A7ADCD0FD9}" type="pres">
      <dgm:prSet presAssocID="{D3603A12-724F-4682-941D-4286E3568ED9}" presName="hierRoot2" presStyleCnt="0">
        <dgm:presLayoutVars>
          <dgm:hierBranch val="init"/>
        </dgm:presLayoutVars>
      </dgm:prSet>
      <dgm:spPr/>
    </dgm:pt>
    <dgm:pt modelId="{9D8EFC82-F44C-4E7E-963B-51637300F5E4}" type="pres">
      <dgm:prSet presAssocID="{D3603A12-724F-4682-941D-4286E3568ED9}" presName="rootComposite" presStyleCnt="0"/>
      <dgm:spPr/>
    </dgm:pt>
    <dgm:pt modelId="{E6478223-7848-44E0-B970-18BEA8B2F99B}" type="pres">
      <dgm:prSet presAssocID="{D3603A12-724F-4682-941D-4286E3568ED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FEDA1518-96BE-4585-B769-F7D7C43936B8}" type="pres">
      <dgm:prSet presAssocID="{D3603A12-724F-4682-941D-4286E3568ED9}" presName="rootConnector" presStyleLbl="node2" presStyleIdx="0" presStyleCnt="3"/>
      <dgm:spPr/>
      <dgm:t>
        <a:bodyPr/>
        <a:lstStyle/>
        <a:p>
          <a:endParaRPr lang="el-GR"/>
        </a:p>
      </dgm:t>
    </dgm:pt>
    <dgm:pt modelId="{F0C8E9A3-B62D-4C8A-9BD8-A8E8A4F05AE2}" type="pres">
      <dgm:prSet presAssocID="{D3603A12-724F-4682-941D-4286E3568ED9}" presName="hierChild4" presStyleCnt="0"/>
      <dgm:spPr/>
    </dgm:pt>
    <dgm:pt modelId="{362381A0-08A5-4CBD-A614-752F2244543F}" type="pres">
      <dgm:prSet presAssocID="{D3603A12-724F-4682-941D-4286E3568ED9}" presName="hierChild5" presStyleCnt="0"/>
      <dgm:spPr/>
    </dgm:pt>
    <dgm:pt modelId="{1506C2B7-1E0C-416A-8BE4-766D45624EB9}" type="pres">
      <dgm:prSet presAssocID="{734F7C15-06D4-4FC5-A200-5898F33D7C14}" presName="Name37" presStyleLbl="parChTrans1D2" presStyleIdx="1" presStyleCnt="3"/>
      <dgm:spPr/>
      <dgm:t>
        <a:bodyPr/>
        <a:lstStyle/>
        <a:p>
          <a:endParaRPr lang="el-GR"/>
        </a:p>
      </dgm:t>
    </dgm:pt>
    <dgm:pt modelId="{9A9EFB33-5B4C-44F9-8B89-4360A5DAA3DF}" type="pres">
      <dgm:prSet presAssocID="{C1058179-1827-49BB-AE56-821F540D4085}" presName="hierRoot2" presStyleCnt="0">
        <dgm:presLayoutVars>
          <dgm:hierBranch val="init"/>
        </dgm:presLayoutVars>
      </dgm:prSet>
      <dgm:spPr/>
    </dgm:pt>
    <dgm:pt modelId="{0E0B89F0-5A66-4DCE-8122-8338D60E848B}" type="pres">
      <dgm:prSet presAssocID="{C1058179-1827-49BB-AE56-821F540D4085}" presName="rootComposite" presStyleCnt="0"/>
      <dgm:spPr/>
    </dgm:pt>
    <dgm:pt modelId="{254C0CBD-B75E-4CEE-9925-ED35FBA43CBA}" type="pres">
      <dgm:prSet presAssocID="{C1058179-1827-49BB-AE56-821F540D408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BD899275-DECD-4DD9-B09F-39DD6FFFD669}" type="pres">
      <dgm:prSet presAssocID="{C1058179-1827-49BB-AE56-821F540D4085}" presName="rootConnector" presStyleLbl="node2" presStyleIdx="1" presStyleCnt="3"/>
      <dgm:spPr/>
      <dgm:t>
        <a:bodyPr/>
        <a:lstStyle/>
        <a:p>
          <a:endParaRPr lang="el-GR"/>
        </a:p>
      </dgm:t>
    </dgm:pt>
    <dgm:pt modelId="{799F53FA-424C-45B8-8DD5-D5F3F6F49F71}" type="pres">
      <dgm:prSet presAssocID="{C1058179-1827-49BB-AE56-821F540D4085}" presName="hierChild4" presStyleCnt="0"/>
      <dgm:spPr/>
    </dgm:pt>
    <dgm:pt modelId="{302BCBA3-9883-4114-B80A-4301CD5B8087}" type="pres">
      <dgm:prSet presAssocID="{C1058179-1827-49BB-AE56-821F540D4085}" presName="hierChild5" presStyleCnt="0"/>
      <dgm:spPr/>
    </dgm:pt>
    <dgm:pt modelId="{886A28A0-5E69-4F74-BB31-7379204A0785}" type="pres">
      <dgm:prSet presAssocID="{EAB93719-113C-4C4D-9C23-9D90B4567534}" presName="Name37" presStyleLbl="parChTrans1D2" presStyleIdx="2" presStyleCnt="3"/>
      <dgm:spPr/>
      <dgm:t>
        <a:bodyPr/>
        <a:lstStyle/>
        <a:p>
          <a:endParaRPr lang="el-GR"/>
        </a:p>
      </dgm:t>
    </dgm:pt>
    <dgm:pt modelId="{504F585C-80F6-4681-94FD-DD169780A12A}" type="pres">
      <dgm:prSet presAssocID="{1F355F7A-4365-4663-ACF2-78E000CC64B7}" presName="hierRoot2" presStyleCnt="0">
        <dgm:presLayoutVars>
          <dgm:hierBranch val="init"/>
        </dgm:presLayoutVars>
      </dgm:prSet>
      <dgm:spPr/>
    </dgm:pt>
    <dgm:pt modelId="{A79C733B-6CBF-4F07-A1F0-195E275F2757}" type="pres">
      <dgm:prSet presAssocID="{1F355F7A-4365-4663-ACF2-78E000CC64B7}" presName="rootComposite" presStyleCnt="0"/>
      <dgm:spPr/>
    </dgm:pt>
    <dgm:pt modelId="{8E5CE323-1BEE-4EFD-83FB-D74F030CAF8B}" type="pres">
      <dgm:prSet presAssocID="{1F355F7A-4365-4663-ACF2-78E000CC64B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l-GR"/>
        </a:p>
      </dgm:t>
    </dgm:pt>
    <dgm:pt modelId="{09497454-20B4-4AC5-A01D-F570DE69FF8C}" type="pres">
      <dgm:prSet presAssocID="{1F355F7A-4365-4663-ACF2-78E000CC64B7}" presName="rootConnector" presStyleLbl="node2" presStyleIdx="2" presStyleCnt="3"/>
      <dgm:spPr/>
      <dgm:t>
        <a:bodyPr/>
        <a:lstStyle/>
        <a:p>
          <a:endParaRPr lang="el-GR"/>
        </a:p>
      </dgm:t>
    </dgm:pt>
    <dgm:pt modelId="{0F1B4C5C-3A8B-4B25-8AFB-E77BF274E644}" type="pres">
      <dgm:prSet presAssocID="{1F355F7A-4365-4663-ACF2-78E000CC64B7}" presName="hierChild4" presStyleCnt="0"/>
      <dgm:spPr/>
    </dgm:pt>
    <dgm:pt modelId="{6AA86A41-399E-4E33-8D54-8DDBF7208194}" type="pres">
      <dgm:prSet presAssocID="{1F355F7A-4365-4663-ACF2-78E000CC64B7}" presName="hierChild5" presStyleCnt="0"/>
      <dgm:spPr/>
    </dgm:pt>
    <dgm:pt modelId="{604F7EAA-A8F4-4FFA-B63C-9882D0FC043A}" type="pres">
      <dgm:prSet presAssocID="{1745CA9E-F272-497B-9054-BAA8C68F09C1}" presName="hierChild3" presStyleCnt="0"/>
      <dgm:spPr/>
    </dgm:pt>
  </dgm:ptLst>
  <dgm:cxnLst>
    <dgm:cxn modelId="{47A6C0E8-F5F7-4400-B8EF-B63A1929F24A}" type="presOf" srcId="{1745CA9E-F272-497B-9054-BAA8C68F09C1}" destId="{C4EE4478-1AC5-49C9-96AB-DE2A3E2B10EA}" srcOrd="1" destOrd="0" presId="urn:microsoft.com/office/officeart/2005/8/layout/orgChart1"/>
    <dgm:cxn modelId="{F2A7CFC8-C1A7-4C8B-A323-A04F9D8178B4}" srcId="{1745CA9E-F272-497B-9054-BAA8C68F09C1}" destId="{1F355F7A-4365-4663-ACF2-78E000CC64B7}" srcOrd="2" destOrd="0" parTransId="{EAB93719-113C-4C4D-9C23-9D90B4567534}" sibTransId="{B6C23F2E-BC1B-4998-8DDC-0455698026AF}"/>
    <dgm:cxn modelId="{49238AC0-B7F9-44BE-BCF8-A240138B447F}" type="presOf" srcId="{EAB93719-113C-4C4D-9C23-9D90B4567534}" destId="{886A28A0-5E69-4F74-BB31-7379204A0785}" srcOrd="0" destOrd="0" presId="urn:microsoft.com/office/officeart/2005/8/layout/orgChart1"/>
    <dgm:cxn modelId="{6A2AC206-F73F-4D6B-9D2B-0E3D946F1F7E}" srcId="{1745CA9E-F272-497B-9054-BAA8C68F09C1}" destId="{D3603A12-724F-4682-941D-4286E3568ED9}" srcOrd="0" destOrd="0" parTransId="{6B71E87A-DF87-4659-A2C6-2E3B5AE6A888}" sibTransId="{FAB609F5-74DF-49BE-9BA9-8B1EC72F2AA1}"/>
    <dgm:cxn modelId="{9DEF0DCA-B540-4439-A318-411C315A6722}" type="presOf" srcId="{1F355F7A-4365-4663-ACF2-78E000CC64B7}" destId="{09497454-20B4-4AC5-A01D-F570DE69FF8C}" srcOrd="1" destOrd="0" presId="urn:microsoft.com/office/officeart/2005/8/layout/orgChart1"/>
    <dgm:cxn modelId="{61599890-45AC-427D-865E-8AE5C8937E63}" srcId="{D2B5CBAC-278F-47D9-ACA8-73FB15C671B5}" destId="{1745CA9E-F272-497B-9054-BAA8C68F09C1}" srcOrd="0" destOrd="0" parTransId="{AAA8E9AB-BD26-4432-8B4F-FB3ECEEBD2F3}" sibTransId="{2633736C-98E0-4D1E-B27B-C37BCF1E28D1}"/>
    <dgm:cxn modelId="{752E9560-36BD-4659-AFBF-CD1F4379516E}" srcId="{1745CA9E-F272-497B-9054-BAA8C68F09C1}" destId="{C1058179-1827-49BB-AE56-821F540D4085}" srcOrd="1" destOrd="0" parTransId="{734F7C15-06D4-4FC5-A200-5898F33D7C14}" sibTransId="{7097BE55-D37D-4212-B808-7ADFD3195B3B}"/>
    <dgm:cxn modelId="{948FDF94-58CC-49BF-82FB-25F0D7BE1D1C}" type="presOf" srcId="{C1058179-1827-49BB-AE56-821F540D4085}" destId="{254C0CBD-B75E-4CEE-9925-ED35FBA43CBA}" srcOrd="0" destOrd="0" presId="urn:microsoft.com/office/officeart/2005/8/layout/orgChart1"/>
    <dgm:cxn modelId="{A2CB8D4E-BC7C-427C-9C7B-7493362465DF}" type="presOf" srcId="{1F355F7A-4365-4663-ACF2-78E000CC64B7}" destId="{8E5CE323-1BEE-4EFD-83FB-D74F030CAF8B}" srcOrd="0" destOrd="0" presId="urn:microsoft.com/office/officeart/2005/8/layout/orgChart1"/>
    <dgm:cxn modelId="{B2F7C4F6-57A2-41E4-8737-D22039543AAE}" type="presOf" srcId="{1745CA9E-F272-497B-9054-BAA8C68F09C1}" destId="{FD4AF30D-9D5E-4247-A7EA-49381538842F}" srcOrd="0" destOrd="0" presId="urn:microsoft.com/office/officeart/2005/8/layout/orgChart1"/>
    <dgm:cxn modelId="{D90A2F0A-5479-4D7C-ABFE-1FC64FD5ED38}" type="presOf" srcId="{D2B5CBAC-278F-47D9-ACA8-73FB15C671B5}" destId="{64B18D55-415E-4D74-B8A2-3F00809CC92D}" srcOrd="0" destOrd="0" presId="urn:microsoft.com/office/officeart/2005/8/layout/orgChart1"/>
    <dgm:cxn modelId="{880A74CF-FD4B-4437-B636-B03B5E2D4131}" type="presOf" srcId="{C1058179-1827-49BB-AE56-821F540D4085}" destId="{BD899275-DECD-4DD9-B09F-39DD6FFFD669}" srcOrd="1" destOrd="0" presId="urn:microsoft.com/office/officeart/2005/8/layout/orgChart1"/>
    <dgm:cxn modelId="{4003AE7F-8E7A-4C5C-9DAB-5C17555BC1D2}" type="presOf" srcId="{D3603A12-724F-4682-941D-4286E3568ED9}" destId="{E6478223-7848-44E0-B970-18BEA8B2F99B}" srcOrd="0" destOrd="0" presId="urn:microsoft.com/office/officeart/2005/8/layout/orgChart1"/>
    <dgm:cxn modelId="{ADFBC744-3905-4D6D-9548-33ECC859F232}" type="presOf" srcId="{734F7C15-06D4-4FC5-A200-5898F33D7C14}" destId="{1506C2B7-1E0C-416A-8BE4-766D45624EB9}" srcOrd="0" destOrd="0" presId="urn:microsoft.com/office/officeart/2005/8/layout/orgChart1"/>
    <dgm:cxn modelId="{71993ABB-4781-4BDB-8FE5-03976173A303}" type="presOf" srcId="{D3603A12-724F-4682-941D-4286E3568ED9}" destId="{FEDA1518-96BE-4585-B769-F7D7C43936B8}" srcOrd="1" destOrd="0" presId="urn:microsoft.com/office/officeart/2005/8/layout/orgChart1"/>
    <dgm:cxn modelId="{8B777C5C-B3B8-4426-B48D-36A6F4089150}" type="presOf" srcId="{6B71E87A-DF87-4659-A2C6-2E3B5AE6A888}" destId="{57D2D713-C052-45E6-85C4-9451A48F0FE8}" srcOrd="0" destOrd="0" presId="urn:microsoft.com/office/officeart/2005/8/layout/orgChart1"/>
    <dgm:cxn modelId="{4236949F-0F67-445C-A6FE-43593D2D2D0D}" type="presParOf" srcId="{64B18D55-415E-4D74-B8A2-3F00809CC92D}" destId="{49D07CF4-8A92-4004-8EB4-CD5BAE698E5D}" srcOrd="0" destOrd="0" presId="urn:microsoft.com/office/officeart/2005/8/layout/orgChart1"/>
    <dgm:cxn modelId="{4B1421CF-C293-4D4F-B470-3C8F10BD1F3F}" type="presParOf" srcId="{49D07CF4-8A92-4004-8EB4-CD5BAE698E5D}" destId="{589C570C-DD50-47DE-B10C-1C41F53A139C}" srcOrd="0" destOrd="0" presId="urn:microsoft.com/office/officeart/2005/8/layout/orgChart1"/>
    <dgm:cxn modelId="{4A931AE9-5F61-4651-B9B9-2945A1303129}" type="presParOf" srcId="{589C570C-DD50-47DE-B10C-1C41F53A139C}" destId="{FD4AF30D-9D5E-4247-A7EA-49381538842F}" srcOrd="0" destOrd="0" presId="urn:microsoft.com/office/officeart/2005/8/layout/orgChart1"/>
    <dgm:cxn modelId="{C2A3CFC1-9A1E-4361-B9DF-F8242AF7747B}" type="presParOf" srcId="{589C570C-DD50-47DE-B10C-1C41F53A139C}" destId="{C4EE4478-1AC5-49C9-96AB-DE2A3E2B10EA}" srcOrd="1" destOrd="0" presId="urn:microsoft.com/office/officeart/2005/8/layout/orgChart1"/>
    <dgm:cxn modelId="{E6FE5711-15E6-49FC-A327-20FB9CE77594}" type="presParOf" srcId="{49D07CF4-8A92-4004-8EB4-CD5BAE698E5D}" destId="{C6E71A6B-D752-4DB7-8E25-E4B641F43AD6}" srcOrd="1" destOrd="0" presId="urn:microsoft.com/office/officeart/2005/8/layout/orgChart1"/>
    <dgm:cxn modelId="{9CF81DCC-A63F-48A1-87FD-0CE186A4C22D}" type="presParOf" srcId="{C6E71A6B-D752-4DB7-8E25-E4B641F43AD6}" destId="{57D2D713-C052-45E6-85C4-9451A48F0FE8}" srcOrd="0" destOrd="0" presId="urn:microsoft.com/office/officeart/2005/8/layout/orgChart1"/>
    <dgm:cxn modelId="{816C3622-2FC8-4118-BEAA-29E67B7C6240}" type="presParOf" srcId="{C6E71A6B-D752-4DB7-8E25-E4B641F43AD6}" destId="{630600F8-7964-4CBD-9EAE-58A7ADCD0FD9}" srcOrd="1" destOrd="0" presId="urn:microsoft.com/office/officeart/2005/8/layout/orgChart1"/>
    <dgm:cxn modelId="{35D816B6-A20F-4312-A65E-49D85C9FA9D7}" type="presParOf" srcId="{630600F8-7964-4CBD-9EAE-58A7ADCD0FD9}" destId="{9D8EFC82-F44C-4E7E-963B-51637300F5E4}" srcOrd="0" destOrd="0" presId="urn:microsoft.com/office/officeart/2005/8/layout/orgChart1"/>
    <dgm:cxn modelId="{264099F8-1792-4807-AF44-4E3711000A10}" type="presParOf" srcId="{9D8EFC82-F44C-4E7E-963B-51637300F5E4}" destId="{E6478223-7848-44E0-B970-18BEA8B2F99B}" srcOrd="0" destOrd="0" presId="urn:microsoft.com/office/officeart/2005/8/layout/orgChart1"/>
    <dgm:cxn modelId="{5C748E59-C8D7-4862-B5CD-754A1FF63D1D}" type="presParOf" srcId="{9D8EFC82-F44C-4E7E-963B-51637300F5E4}" destId="{FEDA1518-96BE-4585-B769-F7D7C43936B8}" srcOrd="1" destOrd="0" presId="urn:microsoft.com/office/officeart/2005/8/layout/orgChart1"/>
    <dgm:cxn modelId="{274EC5EF-7305-45FD-A2D4-A295571E8317}" type="presParOf" srcId="{630600F8-7964-4CBD-9EAE-58A7ADCD0FD9}" destId="{F0C8E9A3-B62D-4C8A-9BD8-A8E8A4F05AE2}" srcOrd="1" destOrd="0" presId="urn:microsoft.com/office/officeart/2005/8/layout/orgChart1"/>
    <dgm:cxn modelId="{6536506B-9D0B-4DA1-B3B9-11D66F251CC6}" type="presParOf" srcId="{630600F8-7964-4CBD-9EAE-58A7ADCD0FD9}" destId="{362381A0-08A5-4CBD-A614-752F2244543F}" srcOrd="2" destOrd="0" presId="urn:microsoft.com/office/officeart/2005/8/layout/orgChart1"/>
    <dgm:cxn modelId="{524D7F30-D2D5-4612-86A1-1BB94A598121}" type="presParOf" srcId="{C6E71A6B-D752-4DB7-8E25-E4B641F43AD6}" destId="{1506C2B7-1E0C-416A-8BE4-766D45624EB9}" srcOrd="2" destOrd="0" presId="urn:microsoft.com/office/officeart/2005/8/layout/orgChart1"/>
    <dgm:cxn modelId="{BE2D079D-A2CA-45E3-88DB-4790E21D6069}" type="presParOf" srcId="{C6E71A6B-D752-4DB7-8E25-E4B641F43AD6}" destId="{9A9EFB33-5B4C-44F9-8B89-4360A5DAA3DF}" srcOrd="3" destOrd="0" presId="urn:microsoft.com/office/officeart/2005/8/layout/orgChart1"/>
    <dgm:cxn modelId="{FF8EBF0C-2677-43D1-A939-3CB8A15C52B4}" type="presParOf" srcId="{9A9EFB33-5B4C-44F9-8B89-4360A5DAA3DF}" destId="{0E0B89F0-5A66-4DCE-8122-8338D60E848B}" srcOrd="0" destOrd="0" presId="urn:microsoft.com/office/officeart/2005/8/layout/orgChart1"/>
    <dgm:cxn modelId="{F39A8FDE-6FF9-4B62-B18C-F3A23AFBBF93}" type="presParOf" srcId="{0E0B89F0-5A66-4DCE-8122-8338D60E848B}" destId="{254C0CBD-B75E-4CEE-9925-ED35FBA43CBA}" srcOrd="0" destOrd="0" presId="urn:microsoft.com/office/officeart/2005/8/layout/orgChart1"/>
    <dgm:cxn modelId="{05C9A59C-5ED0-4969-8301-AD13ED940199}" type="presParOf" srcId="{0E0B89F0-5A66-4DCE-8122-8338D60E848B}" destId="{BD899275-DECD-4DD9-B09F-39DD6FFFD669}" srcOrd="1" destOrd="0" presId="urn:microsoft.com/office/officeart/2005/8/layout/orgChart1"/>
    <dgm:cxn modelId="{505DAC20-37AA-4FDD-B39C-2BD16959E027}" type="presParOf" srcId="{9A9EFB33-5B4C-44F9-8B89-4360A5DAA3DF}" destId="{799F53FA-424C-45B8-8DD5-D5F3F6F49F71}" srcOrd="1" destOrd="0" presId="urn:microsoft.com/office/officeart/2005/8/layout/orgChart1"/>
    <dgm:cxn modelId="{D6141FAA-F810-4FAF-8450-5A036C712982}" type="presParOf" srcId="{9A9EFB33-5B4C-44F9-8B89-4360A5DAA3DF}" destId="{302BCBA3-9883-4114-B80A-4301CD5B8087}" srcOrd="2" destOrd="0" presId="urn:microsoft.com/office/officeart/2005/8/layout/orgChart1"/>
    <dgm:cxn modelId="{20AA8DF5-C1E9-45F1-9805-19E9C77A0C74}" type="presParOf" srcId="{C6E71A6B-D752-4DB7-8E25-E4B641F43AD6}" destId="{886A28A0-5E69-4F74-BB31-7379204A0785}" srcOrd="4" destOrd="0" presId="urn:microsoft.com/office/officeart/2005/8/layout/orgChart1"/>
    <dgm:cxn modelId="{E3AB7D6A-CA0A-4C7C-87A7-4E5863A8E086}" type="presParOf" srcId="{C6E71A6B-D752-4DB7-8E25-E4B641F43AD6}" destId="{504F585C-80F6-4681-94FD-DD169780A12A}" srcOrd="5" destOrd="0" presId="urn:microsoft.com/office/officeart/2005/8/layout/orgChart1"/>
    <dgm:cxn modelId="{E65E2692-08E7-4E96-8DB9-4F8865999BF3}" type="presParOf" srcId="{504F585C-80F6-4681-94FD-DD169780A12A}" destId="{A79C733B-6CBF-4F07-A1F0-195E275F2757}" srcOrd="0" destOrd="0" presId="urn:microsoft.com/office/officeart/2005/8/layout/orgChart1"/>
    <dgm:cxn modelId="{D77D7C7A-3AFC-4FFE-980E-DCBCEAA4BB8E}" type="presParOf" srcId="{A79C733B-6CBF-4F07-A1F0-195E275F2757}" destId="{8E5CE323-1BEE-4EFD-83FB-D74F030CAF8B}" srcOrd="0" destOrd="0" presId="urn:microsoft.com/office/officeart/2005/8/layout/orgChart1"/>
    <dgm:cxn modelId="{18E72BEE-30AC-4A5B-94E1-5235A032300D}" type="presParOf" srcId="{A79C733B-6CBF-4F07-A1F0-195E275F2757}" destId="{09497454-20B4-4AC5-A01D-F570DE69FF8C}" srcOrd="1" destOrd="0" presId="urn:microsoft.com/office/officeart/2005/8/layout/orgChart1"/>
    <dgm:cxn modelId="{CD29F64E-C6AA-40DF-9CE6-9DF49AF8D971}" type="presParOf" srcId="{504F585C-80F6-4681-94FD-DD169780A12A}" destId="{0F1B4C5C-3A8B-4B25-8AFB-E77BF274E644}" srcOrd="1" destOrd="0" presId="urn:microsoft.com/office/officeart/2005/8/layout/orgChart1"/>
    <dgm:cxn modelId="{A3EC170E-956C-4391-8BFE-B03B3418A376}" type="presParOf" srcId="{504F585C-80F6-4681-94FD-DD169780A12A}" destId="{6AA86A41-399E-4E33-8D54-8DDBF7208194}" srcOrd="2" destOrd="0" presId="urn:microsoft.com/office/officeart/2005/8/layout/orgChart1"/>
    <dgm:cxn modelId="{340B889C-F0B6-4F25-9DC6-F7762AB62ED3}" type="presParOf" srcId="{49D07CF4-8A92-4004-8EB4-CD5BAE698E5D}" destId="{604F7EAA-A8F4-4FFA-B63C-9882D0FC04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6A28A0-5E69-4F74-BB31-7379204A0785}">
      <dsp:nvSpPr>
        <dsp:cNvPr id="0" name=""/>
        <dsp:cNvSpPr/>
      </dsp:nvSpPr>
      <dsp:spPr>
        <a:xfrm>
          <a:off x="3886200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06C2B7-1E0C-416A-8BE4-766D45624EB9}">
      <dsp:nvSpPr>
        <dsp:cNvPr id="0" name=""/>
        <dsp:cNvSpPr/>
      </dsp:nvSpPr>
      <dsp:spPr>
        <a:xfrm>
          <a:off x="3840480" y="18188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D2D713-C052-45E6-85C4-9451A48F0FE8}">
      <dsp:nvSpPr>
        <dsp:cNvPr id="0" name=""/>
        <dsp:cNvSpPr/>
      </dsp:nvSpPr>
      <dsp:spPr>
        <a:xfrm>
          <a:off x="1136685" y="18188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4AF30D-9D5E-4247-A7EA-49381538842F}">
      <dsp:nvSpPr>
        <dsp:cNvPr id="0" name=""/>
        <dsp:cNvSpPr/>
      </dsp:nvSpPr>
      <dsp:spPr>
        <a:xfrm>
          <a:off x="2750036" y="682642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Jen Graham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Chief Executive</a:t>
          </a:r>
          <a:endParaRPr lang="el-GR" sz="2400" kern="1200" dirty="0"/>
        </a:p>
      </dsp:txBody>
      <dsp:txXfrm>
        <a:off x="2750036" y="682642"/>
        <a:ext cx="2272326" cy="1136163"/>
      </dsp:txXfrm>
    </dsp:sp>
    <dsp:sp modelId="{E6478223-7848-44E0-B970-18BEA8B2F99B}">
      <dsp:nvSpPr>
        <dsp:cNvPr id="0" name=""/>
        <dsp:cNvSpPr/>
      </dsp:nvSpPr>
      <dsp:spPr>
        <a:xfrm>
          <a:off x="52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Hannah Stone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Marketing Manager</a:t>
          </a:r>
          <a:endParaRPr lang="el-GR" sz="2400" kern="1200" dirty="0"/>
        </a:p>
      </dsp:txBody>
      <dsp:txXfrm>
        <a:off x="521" y="2295994"/>
        <a:ext cx="2272326" cy="1136163"/>
      </dsp:txXfrm>
    </dsp:sp>
    <dsp:sp modelId="{254C0CBD-B75E-4CEE-9925-ED35FBA43CBA}">
      <dsp:nvSpPr>
        <dsp:cNvPr id="0" name=""/>
        <dsp:cNvSpPr/>
      </dsp:nvSpPr>
      <dsp:spPr>
        <a:xfrm>
          <a:off x="2750036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Ella Williams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Quality Manager</a:t>
          </a:r>
          <a:endParaRPr lang="el-GR" sz="2400" kern="1200" dirty="0"/>
        </a:p>
      </dsp:txBody>
      <dsp:txXfrm>
        <a:off x="2750036" y="2295994"/>
        <a:ext cx="2272326" cy="1136163"/>
      </dsp:txXfrm>
    </dsp:sp>
    <dsp:sp modelId="{8E5CE323-1BEE-4EFD-83FB-D74F030CAF8B}">
      <dsp:nvSpPr>
        <dsp:cNvPr id="0" name=""/>
        <dsp:cNvSpPr/>
      </dsp:nvSpPr>
      <dsp:spPr>
        <a:xfrm>
          <a:off x="5499551" y="2295994"/>
          <a:ext cx="2272326" cy="113616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John Browne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Finance Manager</a:t>
          </a:r>
          <a:endParaRPr lang="el-GR" sz="2400" kern="1200" dirty="0"/>
        </a:p>
      </dsp:txBody>
      <dsp:txXfrm>
        <a:off x="5499551" y="2295994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8780F2-0831-405C-AA4E-2640A9B71F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0614C-6032-4A29-A716-0EAC05C999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C02EC-870A-4297-BAD6-D772CCC4A5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CEBBB-28CA-4CEC-8D43-04B91F784A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IE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B83CB-B900-45C2-8A4A-94BE20C7ED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3A189-131E-4277-BC0E-B365F74E17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2DA06-B74D-413F-A3C7-FD70889496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CE4FD-08C2-4BDE-8B49-71BC061F1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2821B-2E1F-4215-8A02-51C8630B0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5CC63-FBE8-4C51-8B1B-5FF00492C1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FD4C5-D0EC-48C9-9F16-59AEC82082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75D13-96F6-4ACA-B5BB-BD242F974C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92A2D-61D3-4808-8665-2F2BAA5F16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E6F01A-A338-4811-855C-F550AD6D52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cs typeface="Times New Roman" pitchFamily="18" charset="0"/>
              </a:rPr>
              <a:t>The Apples of our Isles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smtClean="0"/>
              <a:t>Apple Marketing Board</a:t>
            </a:r>
          </a:p>
        </p:txBody>
      </p:sp>
      <p:graphicFrame>
        <p:nvGraphicFramePr>
          <p:cNvPr id="4" name="Content Placeholder 12"/>
          <p:cNvGraphicFramePr>
            <a:graphicFrameLocks/>
          </p:cNvGraphicFramePr>
          <p:nvPr/>
        </p:nvGraphicFramePr>
        <p:xfrm>
          <a:off x="683568" y="198884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Apple Varieties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25" y="2143125"/>
            <a:ext cx="7138988" cy="4205288"/>
          </a:xfrm>
        </p:spPr>
        <p:txBody>
          <a:bodyPr/>
          <a:lstStyle/>
          <a:p>
            <a:pPr algn="ctr" eaLnBrk="1" hangingPunct="1"/>
            <a:r>
              <a:rPr lang="en-GB" smtClean="0"/>
              <a:t>Allens Everlasting</a:t>
            </a:r>
          </a:p>
          <a:p>
            <a:pPr algn="ctr" eaLnBrk="1" hangingPunct="1"/>
            <a:r>
              <a:rPr lang="en-GB" smtClean="0"/>
              <a:t>Allington Pippin</a:t>
            </a:r>
          </a:p>
          <a:p>
            <a:pPr algn="ctr" eaLnBrk="1" hangingPunct="1"/>
            <a:r>
              <a:rPr lang="en-GB" smtClean="0"/>
              <a:t>Beauty of Kent</a:t>
            </a:r>
          </a:p>
          <a:p>
            <a:pPr algn="ctr" eaLnBrk="1" hangingPunct="1"/>
            <a:r>
              <a:rPr lang="en-GB" smtClean="0"/>
              <a:t>Blenheim Orange</a:t>
            </a:r>
          </a:p>
          <a:p>
            <a:pPr algn="ctr" eaLnBrk="1" hangingPunct="1"/>
            <a:r>
              <a:rPr lang="en-GB" smtClean="0"/>
              <a:t>Claygate Pearmain</a:t>
            </a:r>
          </a:p>
          <a:p>
            <a:pPr algn="ctr" eaLnBrk="1" hangingPunct="1"/>
            <a:r>
              <a:rPr lang="en-GB" smtClean="0"/>
              <a:t>D'arcy Spice</a:t>
            </a:r>
          </a:p>
          <a:p>
            <a:pPr algn="ctr" eaLnBrk="1" hangingPunct="1"/>
            <a:r>
              <a:rPr lang="en-GB" smtClean="0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Green Apples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IE" smtClean="0"/>
              <a:t>Known as Granny Smith</a:t>
            </a:r>
          </a:p>
          <a:p>
            <a:pPr eaLnBrk="1" hangingPunct="1"/>
            <a:r>
              <a:rPr lang="en-IE" smtClean="0"/>
              <a:t>Originated in Australia</a:t>
            </a:r>
            <a:endParaRPr lang="en-US" smtClean="0"/>
          </a:p>
        </p:txBody>
      </p:sp>
      <p:pic>
        <p:nvPicPr>
          <p:cNvPr id="5124" name="Picture 6" descr="Green and grey apple image"/>
          <p:cNvPicPr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492375"/>
            <a:ext cx="19129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Finally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  <a:p>
            <a:pPr algn="ctr" eaLnBrk="1" hangingPunct="1">
              <a:buFontTx/>
              <a:buNone/>
            </a:pPr>
            <a:r>
              <a:rPr lang="en-GB" sz="4400" smtClean="0"/>
              <a:t>An apple a day </a:t>
            </a:r>
          </a:p>
          <a:p>
            <a:pPr algn="ctr" eaLnBrk="1" hangingPunct="1">
              <a:buFontTx/>
              <a:buNone/>
            </a:pPr>
            <a:r>
              <a:rPr lang="en-GB" sz="4400" smtClean="0"/>
              <a:t>keeps the doctor away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/>
              <a:t>Pie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Using Green Apples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28625" y="2143125"/>
            <a:ext cx="8147050" cy="26860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3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/>
              <a:t>Sauce</a:t>
            </a:r>
          </a:p>
        </p:txBody>
      </p:sp>
      <p:sp>
        <p:nvSpPr>
          <p:cNvPr id="7174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400" b="1"/>
              <a:t>Jam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When Buying Apples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cs typeface="Times New Roman" pitchFamily="18" charset="0"/>
              </a:rPr>
              <a:t>Freee from blemishes</a:t>
            </a:r>
          </a:p>
          <a:p>
            <a:pPr eaLnBrk="1" hangingPunct="1"/>
            <a:r>
              <a:rPr lang="en-GB" smtClean="0">
                <a:cs typeface="Times New Roman" pitchFamily="18" charset="0"/>
              </a:rPr>
              <a:t>Unbroken skin</a:t>
            </a:r>
          </a:p>
          <a:p>
            <a:pPr eaLnBrk="1" hangingPunct="1"/>
            <a:r>
              <a:rPr lang="en-GB" smtClean="0">
                <a:cs typeface="Times New Roman" pitchFamily="18" charset="0"/>
              </a:rPr>
              <a:t>Firm</a:t>
            </a:r>
          </a:p>
          <a:p>
            <a:pPr eaLnBrk="1" hangingPunct="1"/>
            <a:r>
              <a:rPr lang="en-GB" smtClean="0">
                <a:cs typeface="Times New Roman" pitchFamily="18" charset="0"/>
              </a:rPr>
              <a:t>Crisp</a:t>
            </a:r>
          </a:p>
        </p:txBody>
      </p:sp>
      <p:sp>
        <p:nvSpPr>
          <p:cNvPr id="8196" name="AutoShape 6" descr="Arrow"/>
          <p:cNvSpPr>
            <a:spLocks noChangeArrowheads="1"/>
          </p:cNvSpPr>
          <p:nvPr/>
        </p:nvSpPr>
        <p:spPr bwMode="auto">
          <a:xfrm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Cooking with Apples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Apple Nutrition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sz="2800" smtClean="0"/>
              <a:t>Apples reduce cholesterol and aids digestion</a:t>
            </a:r>
          </a:p>
          <a:p>
            <a:pPr eaLnBrk="1" hangingPunct="1">
              <a:spcBef>
                <a:spcPct val="0"/>
              </a:spcBef>
            </a:pPr>
            <a:r>
              <a:rPr lang="en-GB" sz="2800" smtClean="0"/>
              <a:t>Apples are virtually fat free</a:t>
            </a:r>
          </a:p>
          <a:p>
            <a:pPr eaLnBrk="1" hangingPunct="1">
              <a:spcBef>
                <a:spcPct val="0"/>
              </a:spcBef>
            </a:pPr>
            <a:r>
              <a:rPr lang="en-GB" sz="2800" smtClean="0"/>
              <a:t>Apples are rich in Potassium</a:t>
            </a:r>
          </a:p>
          <a:p>
            <a:pPr eaLnBrk="1" hangingPunct="1">
              <a:spcBef>
                <a:spcPct val="0"/>
              </a:spcBef>
            </a:pPr>
            <a:r>
              <a:rPr lang="en-GB" sz="2800" smtClean="0"/>
              <a:t>Apples have 8-14% natural frut sugar</a:t>
            </a:r>
            <a:endParaRPr lang="en-GB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pomme</Template>
  <TotalTime>358</TotalTime>
  <Words>106</Words>
  <Application>Microsoft Office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Tahoma</vt:lpstr>
      <vt:lpstr>1_Default Design</vt:lpstr>
      <vt:lpstr>The Apples of our Isles</vt:lpstr>
      <vt:lpstr>Apple Marketing Board</vt:lpstr>
      <vt:lpstr>Apple Varieties</vt:lpstr>
      <vt:lpstr>Green Apples</vt:lpstr>
      <vt:lpstr>Finally </vt:lpstr>
      <vt:lpstr>Using Green Apples</vt:lpstr>
      <vt:lpstr>When Buying Apples</vt:lpstr>
      <vt:lpstr>Cooking with Apples </vt:lpstr>
      <vt:lpstr>Apple Nutrition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Gregoris Gregoriou</cp:lastModifiedBy>
  <cp:revision>55</cp:revision>
  <dcterms:created xsi:type="dcterms:W3CDTF">2006-06-05T21:35:22Z</dcterms:created>
  <dcterms:modified xsi:type="dcterms:W3CDTF">2011-05-11T15:43:18Z</dcterms:modified>
</cp:coreProperties>
</file>